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 id="2147483699" r:id="rId3"/>
    <p:sldMasterId id="2147483700" r:id="rId4"/>
  </p:sldMasterIdLst>
  <p:notesMasterIdLst>
    <p:notesMasterId r:id="rId22"/>
  </p:notesMasterIdLst>
  <p:sldIdLst>
    <p:sldId id="280" r:id="rId5"/>
    <p:sldId id="281" r:id="rId6"/>
    <p:sldId id="257" r:id="rId7"/>
    <p:sldId id="259" r:id="rId8"/>
    <p:sldId id="260" r:id="rId9"/>
    <p:sldId id="262" r:id="rId10"/>
    <p:sldId id="263" r:id="rId11"/>
    <p:sldId id="264" r:id="rId12"/>
    <p:sldId id="265" r:id="rId13"/>
    <p:sldId id="267" r:id="rId14"/>
    <p:sldId id="261" r:id="rId15"/>
    <p:sldId id="258" r:id="rId16"/>
    <p:sldId id="282" r:id="rId17"/>
    <p:sldId id="283" r:id="rId18"/>
    <p:sldId id="284" r:id="rId19"/>
    <p:sldId id="285" r:id="rId20"/>
    <p:sldId id="268"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23" autoAdjust="0"/>
  </p:normalViewPr>
  <p:slideViewPr>
    <p:cSldViewPr snapToGrid="0">
      <p:cViewPr varScale="1">
        <p:scale>
          <a:sx n="73" d="100"/>
          <a:sy n="73" d="100"/>
        </p:scale>
        <p:origin x="1296"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9ca89a6f84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9ca89a6f84_2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3ee87edf4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d3ee87edf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3ee87ed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3ee87ed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Eco-Cycle really started working on plastic pollution policy in 2011 when a bunch of students from Fairview High School came to City Council and made the case that the city should ban plastic bags. We offered our help to develop the policy. Based on what we knew from other communities around the country, we first recommended that the policy address both paper and plastic bags, since communities that only banned plastic bags saw an uptick in the use of paper bags as a result and paper bags have their own environmental impacts as illustrated here in one of our campaign ads.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3ee87edf4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d3ee87edf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973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3ee87edf4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d3ee87edf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3952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3ee87edf4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d3ee87edf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04230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3ee87edf4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d3ee87edf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76897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d3ee87edf4_0_9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d3ee87edf4_0_9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414" name="Google Shape;414;gd3ee87edf4_0_9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dd949b33f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100"/>
              <a:buFont typeface="Arial"/>
              <a:buNone/>
            </a:pPr>
            <a:r>
              <a:rPr lang="en" b="1" dirty="0">
                <a:solidFill>
                  <a:schemeClr val="dk1"/>
                </a:solidFill>
              </a:rPr>
              <a:t>Today, we’re talking about how to reduce plastic pollution through federal and state policy. I’m going to start by saying something I think everyone already knows, and that is we can’t recycle our way out of our plastics pollution problem.</a:t>
            </a:r>
            <a:r>
              <a:rPr lang="en" dirty="0">
                <a:solidFill>
                  <a:schemeClr val="dk1"/>
                </a:solidFill>
              </a:rPr>
              <a:t> Plastic production has exploded from 2 million tons annually in 1950 to more than 440 million tons in 2015 and it is expected to quadruple in the next 30 years. We have created 8.3 billion metric tons of plastic, of which 6.3 billion metric tons in now plastic waste in our oceans, littering landscapes and floating in our rivers or sitting in our landfills. </a:t>
            </a:r>
            <a:r>
              <a:rPr lang="en" b="1" dirty="0">
                <a:solidFill>
                  <a:schemeClr val="dk1"/>
                </a:solidFill>
              </a:rPr>
              <a:t>We’ve only recycle 9% of the plastic that has ever been produced.</a:t>
            </a:r>
            <a:r>
              <a:rPr lang="en" dirty="0">
                <a:solidFill>
                  <a:schemeClr val="dk1"/>
                </a:solidFill>
              </a:rPr>
              <a:t>  If we don’t break this trend, it is estimated that by 2050 there will be more plastic in the ocean than fish by weight. </a:t>
            </a: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300" name="Google Shape;300;gadd949b33f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3ee87edf4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Now, the other issue we faced was state law. Colorado communities can’t legally outright ban the use of plastics because of this statute, that was passed in 1993. It specifically preempts local governments from restricting plastic packaging. </a:t>
            </a:r>
            <a:endParaRPr dirty="0"/>
          </a:p>
        </p:txBody>
      </p:sp>
      <p:sp>
        <p:nvSpPr>
          <p:cNvPr id="322" name="Google Shape;322;gd3ee87edf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d3ee87edf4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d3ee87edf4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Colorado isn’t alone. There are 13 states with similar pre-emption language (currently NM is not one of them, but beware, the plastics industry is trying hard to get more states to adopt pre-emption laws!). While, three other Colorado communities had gone before Boulder, Telluride, Aspen and Carbondale and they ignored this state law and banned plastic bags, Boulder’s city attorneys worried that they would be a target to a law suit if they tried to ban plastic bags.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d3ee87edf4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d3ee87edf4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Since Boulder’s bag fee ordinance in 2012, 13 more Colorado communities have passed bag ordinances, including most recently the cities of Louisville and Fort Collins which both did it by voter approved ballot measures. This brings us to a total of 17 Colorado communities, making Colorado a leader in non-coastal states in taking action to reduce disposable plastics.</a:t>
            </a: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d3ee87edf4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d3ee87edf4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Now, until two years ago, nothing had happened at the state level regarding plastic waste. But there was momentum building. Of course, nationally, since the 2015 photo of the straw in the turtles nose went viral and plastic pollution became more and more in the media spotlight, Coloradans were paying attention. In 2018 Environment Colorado launched their Wildlife Over Waste campaign, asking Coloradans to sign a petition to ban polystyrene food grade foam take out containers. They got over 41,000 signers on their petitions from canvassing. They asked us to help them write a bill and in 2019 we introduced SB19-243 - the Prohibition of Food Establishments use of Polystyrene. That year, the bill didn’t get a vote in the senate chamber, we ran out of time after a late start. </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d3ee87edf4_0_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Last year, we even had more interest from legislators and had three plastic pollution-related bills. One, was to remove the state ban on local governments regulating plastics or pre-emption. A second, was a repeat of the polystyrene ban we had in 2019 and a third dealt with bags, modeling after the hybrid model we were seeing around the country - a ban on plastic bags with a fee on paper bags. It also included a ban on plastic stirrers and required straws upon request at restaurants. Now, we found having three bills became a detriment to the cause. The opposition/industry, was using the different bills to divide legislators and it worked. Legislators were picking and choosing which bill they would support. While the Democrats have control of both chambers, they only had a 3 seat advantage in the senate. So, some vulnerable senators were only willing to go out on a limb and vote for one bill. This made it extremely hard to pass any of the three bills The pre-emption bill, SB21-010 died in its first committee and the other two bills were lost because they ran out of time, they weren’t seen as priority bills with COVID. </a:t>
            </a:r>
            <a:endParaRPr dirty="0"/>
          </a:p>
        </p:txBody>
      </p:sp>
      <p:sp>
        <p:nvSpPr>
          <p:cNvPr id="361" name="Google Shape;361;gd3ee87edf4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d3ee87edf4_0_5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That brings us to this year. We put together a coalition of groups including Environment Colorado, COPIRG, Conservation Colorado, Sierra Club, Inland Ocean Coalition, 350.org, and Green Lations. We decided to combine all three legislative concepts into one bill, to simplify our messaging and make it harder for the opposition to make legislators pick and choose which bill they will support. We included the removal of pre-emption, or the ban on local communities because we knew some communities wanted to do more than just get rid of bags and polystyrene. Some want to regulate utensils, straws, condiment packets.  As a result, the opposition (retail association, restaurant association, beverage association, american chemical council) has come to realize that the bill has momentum and they can’t defeat it. What they instead ended up doing, is targeting one piece of it - they really hate removing pre-emption. They have presented this doomsday scenario that the sky will fall if pre-emption is removed - it will create this patchwork headache for them of different regulations from community to community. I find it interesting that in a state like NM, where you don’t have a pre-emption law, or in 37 other states without it, the sky hasn’t fallen. But that has been the one piece that they can’t seem to live without and what they have done is gotten legislators to remove it by saying they will go neutral on the bill with it out. Which isn’t the position they had last year, they were just opposed to all the bills. </a:t>
            </a:r>
            <a:endParaRPr dirty="0"/>
          </a:p>
        </p:txBody>
      </p:sp>
      <p:sp>
        <p:nvSpPr>
          <p:cNvPr id="378" name="Google Shape;378;gd3ee87edf4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a5ea4dab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a5ea4dab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Momentum - I mentioned earlier how Env CO had canvassed and gathered 41,000 signatures. We also, through our coalition of organizations, had Coloradans contact their legislators. We had also several lobby days and virtual lobby days this year where more than 400 Coloradans had participated in meetings with their legislators. This was especially important after the 2020 elections and we had new members coming in. As a result, the Democrat Caucus in both chambers prioritized our bill.</a:t>
            </a:r>
            <a:endParaRPr dirty="0"/>
          </a:p>
          <a:p>
            <a:pPr marL="0" lvl="0" indent="0" algn="l" rtl="0">
              <a:spcBef>
                <a:spcPts val="0"/>
              </a:spcBef>
              <a:spcAft>
                <a:spcPts val="0"/>
              </a:spcAft>
              <a:buNone/>
            </a:pPr>
            <a:r>
              <a:rPr lang="en" dirty="0"/>
              <a:t>Traditional and social media - we continue to work the media and get stories about the issue, get folks to write LTEs to their local newspapers throughout the state and of course use social media, FB and Twitter tagging legislators</a:t>
            </a:r>
            <a:endParaRPr dirty="0"/>
          </a:p>
          <a:p>
            <a:pPr marL="0" lvl="0" indent="0" algn="l" rtl="0">
              <a:spcBef>
                <a:spcPts val="0"/>
              </a:spcBef>
              <a:spcAft>
                <a:spcPts val="0"/>
              </a:spcAft>
              <a:buNone/>
            </a:pPr>
            <a:r>
              <a:rPr lang="en" dirty="0"/>
              <a:t>Single message - was key this year, with having just one bill - we have a plastic pollution problem in the state (we brought it home - raining plastic on RMNP and plastic bags are the number one item collected in river clean ups) and we have a solution, the Plastic Pollution Reduction Act.</a:t>
            </a:r>
            <a:endParaRPr dirty="0"/>
          </a:p>
          <a:p>
            <a:pPr marL="0" lvl="0" indent="0" algn="l" rtl="0">
              <a:spcBef>
                <a:spcPts val="0"/>
              </a:spcBef>
              <a:spcAft>
                <a:spcPts val="0"/>
              </a:spcAft>
              <a:buNone/>
            </a:pPr>
            <a:r>
              <a:rPr lang="en" dirty="0"/>
              <a:t>Perseverance through three years of work - and a pandemic!</a:t>
            </a:r>
            <a:endParaRPr dirty="0"/>
          </a:p>
          <a:p>
            <a:pPr marL="0" lvl="0" indent="0" algn="l" rtl="0">
              <a:spcBef>
                <a:spcPts val="0"/>
              </a:spcBef>
              <a:spcAft>
                <a:spcPts val="0"/>
              </a:spcAft>
              <a:buNone/>
            </a:pPr>
            <a:r>
              <a:rPr lang="en" dirty="0"/>
              <a:t>Good Business CO - great to have their voice - bringing restaurants to testify saying it isn’t that hard to switch out polystyrene food containers, alternatives are getting more price competitive. Their customers are expecting it.</a:t>
            </a:r>
            <a:endParaRPr dirty="0"/>
          </a:p>
          <a:p>
            <a:pPr marL="0" lvl="0" indent="0" algn="l" rtl="0">
              <a:spcBef>
                <a:spcPts val="0"/>
              </a:spcBef>
              <a:spcAft>
                <a:spcPts val="0"/>
              </a:spcAft>
              <a:buNone/>
            </a:pPr>
            <a:r>
              <a:rPr lang="en" dirty="0"/>
              <a:t>Biggest asset this year has been the kids - we now had two kid or youth only lobby days, they show up to testify and we will be doing a youth only press conference soon for our first hearing in the senate. They are the future and they have a LOT to say about plastic pollution. You can’t underestimate the power of their voice.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57200" y="1200151"/>
            <a:ext cx="4038600" cy="33945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4" name="Google Shape;64;p16"/>
          <p:cNvSpPr txBox="1">
            <a:spLocks noGrp="1"/>
          </p:cNvSpPr>
          <p:nvPr>
            <p:ph type="body" idx="2"/>
          </p:nvPr>
        </p:nvSpPr>
        <p:spPr>
          <a:xfrm>
            <a:off x="4648200" y="1200151"/>
            <a:ext cx="4038600" cy="33945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5" name="Google Shape;65;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2" name="Google Shape;72;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3" name="Google Shape;7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6" name="Google Shape;76;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7" name="Google Shape;7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0" name="Google Shape;80;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1" name="Google Shape;81;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2" name="Google Shape;8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2" name="Google Shape;92;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3" name="Google Shape;93;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4" name="Google Shape;9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97" name="Google Shape;9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00" name="Google Shape;100;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101" name="Google Shape;10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2"/>
        <p:cNvGrpSpPr/>
        <p:nvPr/>
      </p:nvGrpSpPr>
      <p:grpSpPr>
        <a:xfrm>
          <a:off x="0" y="0"/>
          <a:ext cx="0" cy="0"/>
          <a:chOff x="0" y="0"/>
          <a:chExt cx="0" cy="0"/>
        </a:xfrm>
      </p:grpSpPr>
      <p:grpSp>
        <p:nvGrpSpPr>
          <p:cNvPr id="103" name="Google Shape;103;p26"/>
          <p:cNvGrpSpPr/>
          <p:nvPr/>
        </p:nvGrpSpPr>
        <p:grpSpPr>
          <a:xfrm rot="-2149284">
            <a:off x="5572705" y="-1382843"/>
            <a:ext cx="3327221" cy="4111892"/>
            <a:chOff x="11114088" y="2241550"/>
            <a:chExt cx="1905000" cy="2354263"/>
          </a:xfrm>
        </p:grpSpPr>
        <p:sp>
          <p:nvSpPr>
            <p:cNvPr id="104" name="Google Shape;104;p26"/>
            <p:cNvSpPr/>
            <p:nvPr/>
          </p:nvSpPr>
          <p:spPr>
            <a:xfrm>
              <a:off x="11114088" y="2241550"/>
              <a:ext cx="1905000" cy="2354263"/>
            </a:xfrm>
            <a:custGeom>
              <a:avLst/>
              <a:gdLst/>
              <a:ahLst/>
              <a:cxnLst/>
              <a:rect l="l" t="t" r="r" b="b"/>
              <a:pathLst>
                <a:path w="447" h="553" extrusionOk="0">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lt2">
                <a:alpha val="5294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 name="Google Shape;105;p26"/>
            <p:cNvSpPr/>
            <p:nvPr/>
          </p:nvSpPr>
          <p:spPr>
            <a:xfrm>
              <a:off x="11412538" y="2590800"/>
              <a:ext cx="835025" cy="1673225"/>
            </a:xfrm>
            <a:custGeom>
              <a:avLst/>
              <a:gdLst/>
              <a:ahLst/>
              <a:cxnLst/>
              <a:rect l="l" t="t" r="r" b="b"/>
              <a:pathLst>
                <a:path w="196" h="393" extrusionOk="0">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lt2">
                <a:alpha val="5294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 name="Google Shape;106;p26"/>
            <p:cNvSpPr/>
            <p:nvPr/>
          </p:nvSpPr>
          <p:spPr>
            <a:xfrm>
              <a:off x="11728451" y="3071813"/>
              <a:ext cx="306388" cy="719138"/>
            </a:xfrm>
            <a:custGeom>
              <a:avLst/>
              <a:gdLst/>
              <a:ahLst/>
              <a:cxnLst/>
              <a:rect l="l" t="t" r="r" b="b"/>
              <a:pathLst>
                <a:path w="72" h="169" extrusionOk="0">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solidFill>
              <a:schemeClr val="lt2">
                <a:alpha val="5294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07" name="Google Shape;107;p26"/>
          <p:cNvSpPr/>
          <p:nvPr/>
        </p:nvSpPr>
        <p:spPr>
          <a:xfrm rot="10800000">
            <a:off x="387117" y="-12461"/>
            <a:ext cx="943800" cy="828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6"/>
          <p:cNvSpPr/>
          <p:nvPr/>
        </p:nvSpPr>
        <p:spPr>
          <a:xfrm>
            <a:off x="8528752" y="4807048"/>
            <a:ext cx="210300" cy="2103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9" name="Google Shape;109;p26"/>
          <p:cNvSpPr txBox="1">
            <a:spLocks noGrp="1"/>
          </p:cNvSpPr>
          <p:nvPr>
            <p:ph type="sldNum" idx="12"/>
          </p:nvPr>
        </p:nvSpPr>
        <p:spPr>
          <a:xfrm>
            <a:off x="8522772" y="4841804"/>
            <a:ext cx="220800" cy="1407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700">
                <a:solidFill>
                  <a:schemeClr val="lt1"/>
                </a:solidFill>
                <a:latin typeface="Calibri"/>
                <a:ea typeface="Calibri"/>
                <a:cs typeface="Calibri"/>
                <a:sym typeface="Calibri"/>
              </a:defRPr>
            </a:lvl1pPr>
            <a:lvl2pPr marL="0" lvl="1" indent="0" algn="ctr" rtl="0">
              <a:spcBef>
                <a:spcPts val="0"/>
              </a:spcBef>
              <a:buNone/>
              <a:defRPr sz="700">
                <a:solidFill>
                  <a:schemeClr val="lt1"/>
                </a:solidFill>
                <a:latin typeface="Calibri"/>
                <a:ea typeface="Calibri"/>
                <a:cs typeface="Calibri"/>
                <a:sym typeface="Calibri"/>
              </a:defRPr>
            </a:lvl2pPr>
            <a:lvl3pPr marL="0" lvl="2" indent="0" algn="ctr" rtl="0">
              <a:spcBef>
                <a:spcPts val="0"/>
              </a:spcBef>
              <a:buNone/>
              <a:defRPr sz="700">
                <a:solidFill>
                  <a:schemeClr val="lt1"/>
                </a:solidFill>
                <a:latin typeface="Calibri"/>
                <a:ea typeface="Calibri"/>
                <a:cs typeface="Calibri"/>
                <a:sym typeface="Calibri"/>
              </a:defRPr>
            </a:lvl3pPr>
            <a:lvl4pPr marL="0" lvl="3" indent="0" algn="ctr" rtl="0">
              <a:spcBef>
                <a:spcPts val="0"/>
              </a:spcBef>
              <a:buNone/>
              <a:defRPr sz="700">
                <a:solidFill>
                  <a:schemeClr val="lt1"/>
                </a:solidFill>
                <a:latin typeface="Calibri"/>
                <a:ea typeface="Calibri"/>
                <a:cs typeface="Calibri"/>
                <a:sym typeface="Calibri"/>
              </a:defRPr>
            </a:lvl4pPr>
            <a:lvl5pPr marL="0" lvl="4" indent="0" algn="ctr" rtl="0">
              <a:spcBef>
                <a:spcPts val="0"/>
              </a:spcBef>
              <a:buNone/>
              <a:defRPr sz="700">
                <a:solidFill>
                  <a:schemeClr val="lt1"/>
                </a:solidFill>
                <a:latin typeface="Calibri"/>
                <a:ea typeface="Calibri"/>
                <a:cs typeface="Calibri"/>
                <a:sym typeface="Calibri"/>
              </a:defRPr>
            </a:lvl5pPr>
            <a:lvl6pPr marL="0" lvl="5" indent="0" algn="ctr" rtl="0">
              <a:spcBef>
                <a:spcPts val="0"/>
              </a:spcBef>
              <a:buNone/>
              <a:defRPr sz="700">
                <a:solidFill>
                  <a:schemeClr val="lt1"/>
                </a:solidFill>
                <a:latin typeface="Calibri"/>
                <a:ea typeface="Calibri"/>
                <a:cs typeface="Calibri"/>
                <a:sym typeface="Calibri"/>
              </a:defRPr>
            </a:lvl6pPr>
            <a:lvl7pPr marL="0" lvl="6" indent="0" algn="ctr" rtl="0">
              <a:spcBef>
                <a:spcPts val="0"/>
              </a:spcBef>
              <a:buNone/>
              <a:defRPr sz="700">
                <a:solidFill>
                  <a:schemeClr val="lt1"/>
                </a:solidFill>
                <a:latin typeface="Calibri"/>
                <a:ea typeface="Calibri"/>
                <a:cs typeface="Calibri"/>
                <a:sym typeface="Calibri"/>
              </a:defRPr>
            </a:lvl7pPr>
            <a:lvl8pPr marL="0" lvl="7" indent="0" algn="ctr" rtl="0">
              <a:spcBef>
                <a:spcPts val="0"/>
              </a:spcBef>
              <a:buNone/>
              <a:defRPr sz="700">
                <a:solidFill>
                  <a:schemeClr val="lt1"/>
                </a:solidFill>
                <a:latin typeface="Calibri"/>
                <a:ea typeface="Calibri"/>
                <a:cs typeface="Calibri"/>
                <a:sym typeface="Calibri"/>
              </a:defRPr>
            </a:lvl8pPr>
            <a:lvl9pPr marL="0" lvl="8" indent="0" algn="ctr" rtl="0">
              <a:spcBef>
                <a:spcPts val="0"/>
              </a:spcBef>
              <a:buNone/>
              <a:defRPr sz="7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10" name="Google Shape;110;p26"/>
          <p:cNvSpPr txBox="1">
            <a:spLocks noGrp="1"/>
          </p:cNvSpPr>
          <p:nvPr>
            <p:ph type="body" idx="1"/>
          </p:nvPr>
        </p:nvSpPr>
        <p:spPr>
          <a:xfrm>
            <a:off x="386953" y="1369219"/>
            <a:ext cx="8128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1600"/>
              </a:spcAft>
              <a:buClr>
                <a:schemeClr val="dk1"/>
              </a:buClr>
              <a:buSzPts val="1400"/>
              <a:buChar char="■"/>
              <a:defRPr/>
            </a:lvl9pPr>
          </a:lstStyle>
          <a:p>
            <a:endParaRPr/>
          </a:p>
        </p:txBody>
      </p:sp>
      <p:pic>
        <p:nvPicPr>
          <p:cNvPr id="111" name="Google Shape;111;p26"/>
          <p:cNvPicPr preferRelativeResize="0"/>
          <p:nvPr/>
        </p:nvPicPr>
        <p:blipFill rotWithShape="1">
          <a:blip r:embed="rId2">
            <a:alphaModFix/>
          </a:blip>
          <a:srcRect/>
          <a:stretch/>
        </p:blipFill>
        <p:spPr>
          <a:xfrm>
            <a:off x="354034" y="4741295"/>
            <a:ext cx="804764" cy="220065"/>
          </a:xfrm>
          <a:prstGeom prst="rect">
            <a:avLst/>
          </a:prstGeom>
          <a:noFill/>
          <a:ln>
            <a:noFill/>
          </a:ln>
        </p:spPr>
      </p:pic>
      <p:sp>
        <p:nvSpPr>
          <p:cNvPr id="112" name="Google Shape;112;p26"/>
          <p:cNvSpPr txBox="1">
            <a:spLocks noGrp="1"/>
          </p:cNvSpPr>
          <p:nvPr>
            <p:ph type="title"/>
          </p:nvPr>
        </p:nvSpPr>
        <p:spPr>
          <a:xfrm>
            <a:off x="386953" y="184966"/>
            <a:ext cx="8363100" cy="6903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dk1"/>
              </a:buClr>
              <a:buSzPts val="2400"/>
              <a:buFont typeface="Corbel"/>
              <a:buNone/>
              <a:defRPr sz="2400" b="1"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19" name="Google Shape;119;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23" name="Google Shape;123;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6" name="Google Shape;126;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7"/>
        <p:cNvGrpSpPr/>
        <p:nvPr/>
      </p:nvGrpSpPr>
      <p:grpSpPr>
        <a:xfrm>
          <a:off x="0" y="0"/>
          <a:ext cx="0" cy="0"/>
          <a:chOff x="0" y="0"/>
          <a:chExt cx="0" cy="0"/>
        </a:xfrm>
      </p:grpSpPr>
      <p:sp>
        <p:nvSpPr>
          <p:cNvPr id="128" name="Google Shape;128;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9" name="Google Shape;129;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30" name="Google Shape;13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35" name="Google Shape;135;p3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36" name="Google Shape;13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39" name="Google Shape;139;p34"/>
          <p:cNvSpPr txBox="1">
            <a:spLocks noGrp="1"/>
          </p:cNvSpPr>
          <p:nvPr>
            <p:ph type="body" idx="1"/>
          </p:nvPr>
        </p:nvSpPr>
        <p:spPr>
          <a:xfrm>
            <a:off x="457200" y="1200151"/>
            <a:ext cx="4038600" cy="33945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40" name="Google Shape;140;p34"/>
          <p:cNvSpPr txBox="1">
            <a:spLocks noGrp="1"/>
          </p:cNvSpPr>
          <p:nvPr>
            <p:ph type="body" idx="2"/>
          </p:nvPr>
        </p:nvSpPr>
        <p:spPr>
          <a:xfrm>
            <a:off x="4648200" y="1200151"/>
            <a:ext cx="4038600" cy="33945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41" name="Google Shape;141;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2" name="Google Shape;142;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3" name="Google Shape;14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sp>
        <p:nvSpPr>
          <p:cNvPr id="145" name="Google Shape;145;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46" name="Google Shape;146;p3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47" name="Google Shape;147;p3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48" name="Google Shape;148;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9"/>
        <p:cNvGrpSpPr/>
        <p:nvPr/>
      </p:nvGrpSpPr>
      <p:grpSpPr>
        <a:xfrm>
          <a:off x="0" y="0"/>
          <a:ext cx="0" cy="0"/>
          <a:chOff x="0" y="0"/>
          <a:chExt cx="0" cy="0"/>
        </a:xfrm>
      </p:grpSpPr>
      <p:sp>
        <p:nvSpPr>
          <p:cNvPr id="150" name="Google Shape;150;p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51" name="Google Shape;151;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2"/>
        <p:cNvGrpSpPr/>
        <p:nvPr/>
      </p:nvGrpSpPr>
      <p:grpSpPr>
        <a:xfrm>
          <a:off x="0" y="0"/>
          <a:ext cx="0" cy="0"/>
          <a:chOff x="0" y="0"/>
          <a:chExt cx="0" cy="0"/>
        </a:xfrm>
      </p:grpSpPr>
      <p:sp>
        <p:nvSpPr>
          <p:cNvPr id="153" name="Google Shape;153;p3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55" name="Google Shape;155;p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6" name="Google Shape;156;p3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57" name="Google Shape;157;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
        <p:cNvGrpSpPr/>
        <p:nvPr/>
      </p:nvGrpSpPr>
      <p:grpSpPr>
        <a:xfrm>
          <a:off x="0" y="0"/>
          <a:ext cx="0" cy="0"/>
          <a:chOff x="0" y="0"/>
          <a:chExt cx="0" cy="0"/>
        </a:xfrm>
      </p:grpSpPr>
      <p:sp>
        <p:nvSpPr>
          <p:cNvPr id="159" name="Google Shape;159;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160" name="Google Shape;160;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1"/>
        <p:cNvGrpSpPr/>
        <p:nvPr/>
      </p:nvGrpSpPr>
      <p:grpSpPr>
        <a:xfrm>
          <a:off x="0" y="0"/>
          <a:ext cx="0" cy="0"/>
          <a:chOff x="0" y="0"/>
          <a:chExt cx="0" cy="0"/>
        </a:xfrm>
      </p:grpSpPr>
      <p:sp>
        <p:nvSpPr>
          <p:cNvPr id="162" name="Google Shape;162;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63" name="Google Shape;163;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164" name="Google Shape;164;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5"/>
        <p:cNvGrpSpPr/>
        <p:nvPr/>
      </p:nvGrpSpPr>
      <p:grpSpPr>
        <a:xfrm>
          <a:off x="0" y="0"/>
          <a:ext cx="0" cy="0"/>
          <a:chOff x="0" y="0"/>
          <a:chExt cx="0" cy="0"/>
        </a:xfrm>
      </p:grpSpPr>
      <p:grpSp>
        <p:nvGrpSpPr>
          <p:cNvPr id="166" name="Google Shape;166;p40"/>
          <p:cNvGrpSpPr/>
          <p:nvPr/>
        </p:nvGrpSpPr>
        <p:grpSpPr>
          <a:xfrm rot="-2149284">
            <a:off x="5572703" y="-1382842"/>
            <a:ext cx="3327221" cy="4111892"/>
            <a:chOff x="11114088" y="2241550"/>
            <a:chExt cx="1905000" cy="2354263"/>
          </a:xfrm>
        </p:grpSpPr>
        <p:sp>
          <p:nvSpPr>
            <p:cNvPr id="167" name="Google Shape;167;p40"/>
            <p:cNvSpPr/>
            <p:nvPr/>
          </p:nvSpPr>
          <p:spPr>
            <a:xfrm>
              <a:off x="11114088" y="2241550"/>
              <a:ext cx="1905000" cy="2354263"/>
            </a:xfrm>
            <a:custGeom>
              <a:avLst/>
              <a:gdLst/>
              <a:ahLst/>
              <a:cxnLst/>
              <a:rect l="l" t="t" r="r" b="b"/>
              <a:pathLst>
                <a:path w="447" h="553" extrusionOk="0">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lt2">
                <a:alpha val="5255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 name="Google Shape;168;p40"/>
            <p:cNvSpPr/>
            <p:nvPr/>
          </p:nvSpPr>
          <p:spPr>
            <a:xfrm>
              <a:off x="11412538" y="2590800"/>
              <a:ext cx="835025" cy="1673225"/>
            </a:xfrm>
            <a:custGeom>
              <a:avLst/>
              <a:gdLst/>
              <a:ahLst/>
              <a:cxnLst/>
              <a:rect l="l" t="t" r="r" b="b"/>
              <a:pathLst>
                <a:path w="196" h="393" extrusionOk="0">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lt2">
                <a:alpha val="5255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 name="Google Shape;169;p40"/>
            <p:cNvSpPr/>
            <p:nvPr/>
          </p:nvSpPr>
          <p:spPr>
            <a:xfrm>
              <a:off x="11728451" y="3071813"/>
              <a:ext cx="306388" cy="719138"/>
            </a:xfrm>
            <a:custGeom>
              <a:avLst/>
              <a:gdLst/>
              <a:ahLst/>
              <a:cxnLst/>
              <a:rect l="l" t="t" r="r" b="b"/>
              <a:pathLst>
                <a:path w="72" h="169" extrusionOk="0">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solidFill>
              <a:schemeClr val="lt2">
                <a:alpha val="5255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70" name="Google Shape;170;p40"/>
          <p:cNvSpPr/>
          <p:nvPr/>
        </p:nvSpPr>
        <p:spPr>
          <a:xfrm rot="10800000">
            <a:off x="387117" y="-12461"/>
            <a:ext cx="943800" cy="828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1" name="Google Shape;171;p40"/>
          <p:cNvSpPr/>
          <p:nvPr/>
        </p:nvSpPr>
        <p:spPr>
          <a:xfrm>
            <a:off x="8528752" y="4807048"/>
            <a:ext cx="210300" cy="2103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2" name="Google Shape;172;p40"/>
          <p:cNvSpPr txBox="1">
            <a:spLocks noGrp="1"/>
          </p:cNvSpPr>
          <p:nvPr>
            <p:ph type="sldNum" idx="12"/>
          </p:nvPr>
        </p:nvSpPr>
        <p:spPr>
          <a:xfrm>
            <a:off x="8522772" y="4841804"/>
            <a:ext cx="220800" cy="1407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7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7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7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7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7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7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7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7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7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73" name="Google Shape;173;p40"/>
          <p:cNvSpPr txBox="1">
            <a:spLocks noGrp="1"/>
          </p:cNvSpPr>
          <p:nvPr>
            <p:ph type="body" idx="1"/>
          </p:nvPr>
        </p:nvSpPr>
        <p:spPr>
          <a:xfrm>
            <a:off x="386953" y="1369219"/>
            <a:ext cx="8128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1600"/>
              </a:spcAft>
              <a:buClr>
                <a:schemeClr val="dk1"/>
              </a:buClr>
              <a:buSzPts val="1400"/>
              <a:buChar char="■"/>
              <a:defRPr/>
            </a:lvl9pPr>
          </a:lstStyle>
          <a:p>
            <a:endParaRPr/>
          </a:p>
        </p:txBody>
      </p:sp>
      <p:pic>
        <p:nvPicPr>
          <p:cNvPr id="174" name="Google Shape;174;p40"/>
          <p:cNvPicPr preferRelativeResize="0"/>
          <p:nvPr/>
        </p:nvPicPr>
        <p:blipFill rotWithShape="1">
          <a:blip r:embed="rId2">
            <a:alphaModFix/>
          </a:blip>
          <a:srcRect/>
          <a:stretch/>
        </p:blipFill>
        <p:spPr>
          <a:xfrm>
            <a:off x="354034" y="4741295"/>
            <a:ext cx="804764" cy="220065"/>
          </a:xfrm>
          <a:prstGeom prst="rect">
            <a:avLst/>
          </a:prstGeom>
          <a:noFill/>
          <a:ln>
            <a:noFill/>
          </a:ln>
        </p:spPr>
      </p:pic>
      <p:sp>
        <p:nvSpPr>
          <p:cNvPr id="175" name="Google Shape;175;p40"/>
          <p:cNvSpPr txBox="1">
            <a:spLocks noGrp="1"/>
          </p:cNvSpPr>
          <p:nvPr>
            <p:ph type="title"/>
          </p:nvPr>
        </p:nvSpPr>
        <p:spPr>
          <a:xfrm>
            <a:off x="386953" y="184966"/>
            <a:ext cx="8363100" cy="6903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dk1"/>
              </a:buClr>
              <a:buSzPts val="2400"/>
              <a:buFont typeface="Corbel"/>
              <a:buNone/>
              <a:defRPr sz="2400" b="1" cap="none"/>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sp>
        <p:nvSpPr>
          <p:cNvPr id="189" name="Google Shape;189;p42"/>
          <p:cNvSpPr txBox="1">
            <a:spLocks noGrp="1"/>
          </p:cNvSpPr>
          <p:nvPr>
            <p:ph type="title"/>
          </p:nvPr>
        </p:nvSpPr>
        <p:spPr>
          <a:xfrm>
            <a:off x="822960" y="214954"/>
            <a:ext cx="7543800" cy="10881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0" name="Google Shape;190;p42"/>
          <p:cNvSpPr txBox="1">
            <a:spLocks noGrp="1"/>
          </p:cNvSpPr>
          <p:nvPr>
            <p:ph type="dt" idx="10"/>
          </p:nvPr>
        </p:nvSpPr>
        <p:spPr>
          <a:xfrm>
            <a:off x="822962" y="4844840"/>
            <a:ext cx="18543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1" name="Google Shape;191;p42"/>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2" name="Google Shape;192;p42"/>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3"/>
        <p:cNvGrpSpPr/>
        <p:nvPr/>
      </p:nvGrpSpPr>
      <p:grpSpPr>
        <a:xfrm>
          <a:off x="0" y="0"/>
          <a:ext cx="0" cy="0"/>
          <a:chOff x="0" y="0"/>
          <a:chExt cx="0" cy="0"/>
        </a:xfrm>
      </p:grpSpPr>
      <p:sp>
        <p:nvSpPr>
          <p:cNvPr id="194" name="Google Shape;194;p43"/>
          <p:cNvSpPr txBox="1">
            <a:spLocks noGrp="1"/>
          </p:cNvSpPr>
          <p:nvPr>
            <p:ph type="title"/>
          </p:nvPr>
        </p:nvSpPr>
        <p:spPr>
          <a:xfrm>
            <a:off x="822960" y="214954"/>
            <a:ext cx="7543800" cy="10881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5" name="Google Shape;195;p43"/>
          <p:cNvSpPr txBox="1">
            <a:spLocks noGrp="1"/>
          </p:cNvSpPr>
          <p:nvPr>
            <p:ph type="body" idx="1"/>
          </p:nvPr>
        </p:nvSpPr>
        <p:spPr>
          <a:xfrm>
            <a:off x="822959" y="1384300"/>
            <a:ext cx="7543800" cy="30174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196" name="Google Shape;196;p43"/>
          <p:cNvSpPr txBox="1">
            <a:spLocks noGrp="1"/>
          </p:cNvSpPr>
          <p:nvPr>
            <p:ph type="dt" idx="10"/>
          </p:nvPr>
        </p:nvSpPr>
        <p:spPr>
          <a:xfrm>
            <a:off x="822962" y="4844840"/>
            <a:ext cx="18543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7" name="Google Shape;197;p43"/>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8" name="Google Shape;198;p43"/>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9"/>
        <p:cNvGrpSpPr/>
        <p:nvPr/>
      </p:nvGrpSpPr>
      <p:grpSpPr>
        <a:xfrm>
          <a:off x="0" y="0"/>
          <a:ext cx="0" cy="0"/>
          <a:chOff x="0" y="0"/>
          <a:chExt cx="0" cy="0"/>
        </a:xfrm>
      </p:grpSpPr>
      <p:sp>
        <p:nvSpPr>
          <p:cNvPr id="200" name="Google Shape;200;p44"/>
          <p:cNvSpPr/>
          <p:nvPr/>
        </p:nvSpPr>
        <p:spPr>
          <a:xfrm>
            <a:off x="2383"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4"/>
          <p:cNvSpPr/>
          <p:nvPr/>
        </p:nvSpPr>
        <p:spPr>
          <a:xfrm>
            <a:off x="13"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4"/>
          <p:cNvSpPr txBox="1">
            <a:spLocks noGrp="1"/>
          </p:cNvSpPr>
          <p:nvPr>
            <p:ph type="dt" idx="10"/>
          </p:nvPr>
        </p:nvSpPr>
        <p:spPr>
          <a:xfrm>
            <a:off x="822962" y="4844840"/>
            <a:ext cx="18543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3" name="Google Shape;203;p44"/>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FFFFF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4" name="Google Shape;204;p44"/>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05" name="Google Shape;205;p44"/>
          <p:cNvSpPr/>
          <p:nvPr/>
        </p:nvSpPr>
        <p:spPr>
          <a:xfrm>
            <a:off x="2385"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4"/>
          <p:cNvSpPr txBox="1"/>
          <p:nvPr/>
        </p:nvSpPr>
        <p:spPr>
          <a:xfrm>
            <a:off x="8320131" y="4886817"/>
            <a:ext cx="727800" cy="1644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Calibri"/>
                <a:ea typeface="Calibri"/>
                <a:cs typeface="Calibri"/>
                <a:sym typeface="Calibri"/>
              </a:rPr>
              <a:t>© Eco-Cycle 2018.</a:t>
            </a:r>
            <a:endParaRPr sz="1100" b="0" i="0" u="none" strike="noStrike" cap="none">
              <a:solidFill>
                <a:srgbClr val="000000"/>
              </a:solidFill>
              <a:latin typeface="Arial"/>
              <a:ea typeface="Arial"/>
              <a:cs typeface="Arial"/>
              <a:sym typeface="Arial"/>
            </a:endParaRPr>
          </a:p>
        </p:txBody>
      </p:sp>
      <p:sp>
        <p:nvSpPr>
          <p:cNvPr id="207" name="Google Shape;207;p44"/>
          <p:cNvSpPr txBox="1"/>
          <p:nvPr/>
        </p:nvSpPr>
        <p:spPr>
          <a:xfrm>
            <a:off x="152610" y="4866620"/>
            <a:ext cx="6267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ecocycle.org</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8"/>
        <p:cNvGrpSpPr/>
        <p:nvPr/>
      </p:nvGrpSpPr>
      <p:grpSpPr>
        <a:xfrm>
          <a:off x="0" y="0"/>
          <a:ext cx="0" cy="0"/>
          <a:chOff x="0" y="0"/>
          <a:chExt cx="0" cy="0"/>
        </a:xfrm>
      </p:grpSpPr>
      <p:sp>
        <p:nvSpPr>
          <p:cNvPr id="209" name="Google Shape;209;p45"/>
          <p:cNvSpPr/>
          <p:nvPr/>
        </p:nvSpPr>
        <p:spPr>
          <a:xfrm>
            <a:off x="2383"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5"/>
          <p:cNvSpPr/>
          <p:nvPr/>
        </p:nvSpPr>
        <p:spPr>
          <a:xfrm>
            <a:off x="13"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45"/>
          <p:cNvSpPr txBox="1">
            <a:spLocks noGrp="1"/>
          </p:cNvSpPr>
          <p:nvPr>
            <p:ph type="ctrTitle"/>
          </p:nvPr>
        </p:nvSpPr>
        <p:spPr>
          <a:xfrm>
            <a:off x="822960" y="569214"/>
            <a:ext cx="7543800" cy="26745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262626"/>
              </a:buClr>
              <a:buSzPts val="6000"/>
              <a:buFont typeface="Calibri"/>
              <a:buNone/>
              <a:defRPr sz="6000">
                <a:solidFill>
                  <a:srgbClr val="262626"/>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2" name="Google Shape;212;p45"/>
          <p:cNvSpPr txBox="1">
            <a:spLocks noGrp="1"/>
          </p:cNvSpPr>
          <p:nvPr>
            <p:ph type="subTitle" idx="1"/>
          </p:nvPr>
        </p:nvSpPr>
        <p:spPr>
          <a:xfrm>
            <a:off x="825038" y="3341716"/>
            <a:ext cx="7543800" cy="857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rtl="0">
              <a:lnSpc>
                <a:spcPct val="90000"/>
              </a:lnSpc>
              <a:spcBef>
                <a:spcPts val="200"/>
              </a:spcBef>
              <a:spcAft>
                <a:spcPts val="0"/>
              </a:spcAft>
              <a:buSzPts val="1800"/>
              <a:buNone/>
              <a:defRPr sz="1800"/>
            </a:lvl2pPr>
            <a:lvl3pPr lvl="2" algn="ctr" rtl="0">
              <a:lnSpc>
                <a:spcPct val="90000"/>
              </a:lnSpc>
              <a:spcBef>
                <a:spcPts val="300"/>
              </a:spcBef>
              <a:spcAft>
                <a:spcPts val="0"/>
              </a:spcAft>
              <a:buSzPts val="1800"/>
              <a:buNone/>
              <a:defRPr sz="1800"/>
            </a:lvl3pPr>
            <a:lvl4pPr lvl="3" algn="ctr" rtl="0">
              <a:lnSpc>
                <a:spcPct val="90000"/>
              </a:lnSpc>
              <a:spcBef>
                <a:spcPts val="300"/>
              </a:spcBef>
              <a:spcAft>
                <a:spcPts val="0"/>
              </a:spcAft>
              <a:buSzPts val="1500"/>
              <a:buNone/>
              <a:defRPr sz="1500"/>
            </a:lvl4pPr>
            <a:lvl5pPr lvl="4" algn="ctr" rtl="0">
              <a:lnSpc>
                <a:spcPct val="90000"/>
              </a:lnSpc>
              <a:spcBef>
                <a:spcPts val="300"/>
              </a:spcBef>
              <a:spcAft>
                <a:spcPts val="0"/>
              </a:spcAft>
              <a:buSzPts val="1500"/>
              <a:buNone/>
              <a:defRPr sz="1500"/>
            </a:lvl5pPr>
            <a:lvl6pPr lvl="5" algn="ctr" rtl="0">
              <a:lnSpc>
                <a:spcPct val="90000"/>
              </a:lnSpc>
              <a:spcBef>
                <a:spcPts val="300"/>
              </a:spcBef>
              <a:spcAft>
                <a:spcPts val="0"/>
              </a:spcAft>
              <a:buSzPts val="1500"/>
              <a:buNone/>
              <a:defRPr sz="1500"/>
            </a:lvl6pPr>
            <a:lvl7pPr lvl="6" algn="ctr" rtl="0">
              <a:lnSpc>
                <a:spcPct val="90000"/>
              </a:lnSpc>
              <a:spcBef>
                <a:spcPts val="300"/>
              </a:spcBef>
              <a:spcAft>
                <a:spcPts val="0"/>
              </a:spcAft>
              <a:buSzPts val="1500"/>
              <a:buNone/>
              <a:defRPr sz="1500"/>
            </a:lvl7pPr>
            <a:lvl8pPr lvl="7" algn="ctr" rtl="0">
              <a:lnSpc>
                <a:spcPct val="90000"/>
              </a:lnSpc>
              <a:spcBef>
                <a:spcPts val="300"/>
              </a:spcBef>
              <a:spcAft>
                <a:spcPts val="0"/>
              </a:spcAft>
              <a:buSzPts val="1500"/>
              <a:buNone/>
              <a:defRPr sz="1500"/>
            </a:lvl8pPr>
            <a:lvl9pPr lvl="8" algn="ctr" rtl="0">
              <a:lnSpc>
                <a:spcPct val="90000"/>
              </a:lnSpc>
              <a:spcBef>
                <a:spcPts val="300"/>
              </a:spcBef>
              <a:spcAft>
                <a:spcPts val="300"/>
              </a:spcAft>
              <a:buSzPts val="1500"/>
              <a:buNone/>
              <a:defRPr sz="1500"/>
            </a:lvl9pPr>
          </a:lstStyle>
          <a:p>
            <a:endParaRPr/>
          </a:p>
        </p:txBody>
      </p:sp>
      <p:sp>
        <p:nvSpPr>
          <p:cNvPr id="213" name="Google Shape;213;p45"/>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4" name="Google Shape;214;p45"/>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215" name="Google Shape;215;p45"/>
          <p:cNvCxnSpPr/>
          <p:nvPr/>
        </p:nvCxnSpPr>
        <p:spPr>
          <a:xfrm>
            <a:off x="905744" y="3257550"/>
            <a:ext cx="7406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216"/>
        <p:cNvGrpSpPr/>
        <p:nvPr/>
      </p:nvGrpSpPr>
      <p:grpSpPr>
        <a:xfrm>
          <a:off x="0" y="0"/>
          <a:ext cx="0" cy="0"/>
          <a:chOff x="0" y="0"/>
          <a:chExt cx="0" cy="0"/>
        </a:xfrm>
      </p:grpSpPr>
      <p:sp>
        <p:nvSpPr>
          <p:cNvPr id="217" name="Google Shape;217;p46"/>
          <p:cNvSpPr/>
          <p:nvPr/>
        </p:nvSpPr>
        <p:spPr>
          <a:xfrm>
            <a:off x="2383"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46"/>
          <p:cNvSpPr/>
          <p:nvPr/>
        </p:nvSpPr>
        <p:spPr>
          <a:xfrm>
            <a:off x="13"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6"/>
          <p:cNvSpPr txBox="1">
            <a:spLocks noGrp="1"/>
          </p:cNvSpPr>
          <p:nvPr>
            <p:ph type="title"/>
          </p:nvPr>
        </p:nvSpPr>
        <p:spPr>
          <a:xfrm>
            <a:off x="822960" y="569214"/>
            <a:ext cx="7543800" cy="26745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262626"/>
              </a:buClr>
              <a:buSzPts val="6000"/>
              <a:buFont typeface="Calibri"/>
              <a:buNone/>
              <a:defRPr sz="6000" b="0">
                <a:solidFill>
                  <a:srgbClr val="262626"/>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0" name="Google Shape;220;p46"/>
          <p:cNvSpPr txBox="1">
            <a:spLocks noGrp="1"/>
          </p:cNvSpPr>
          <p:nvPr>
            <p:ph type="body" idx="1"/>
          </p:nvPr>
        </p:nvSpPr>
        <p:spPr>
          <a:xfrm>
            <a:off x="822960" y="3339846"/>
            <a:ext cx="7543800" cy="857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marL="914400" lvl="1" indent="-228600" algn="l" rtl="0">
              <a:lnSpc>
                <a:spcPct val="90000"/>
              </a:lnSpc>
              <a:spcBef>
                <a:spcPts val="200"/>
              </a:spcBef>
              <a:spcAft>
                <a:spcPts val="0"/>
              </a:spcAft>
              <a:buSzPts val="1400"/>
              <a:buNone/>
              <a:defRPr sz="1400">
                <a:solidFill>
                  <a:srgbClr val="888888"/>
                </a:solidFill>
              </a:defRPr>
            </a:lvl2pPr>
            <a:lvl3pPr marL="1371600" lvl="2" indent="-228600" algn="l" rtl="0">
              <a:lnSpc>
                <a:spcPct val="90000"/>
              </a:lnSpc>
              <a:spcBef>
                <a:spcPts val="300"/>
              </a:spcBef>
              <a:spcAft>
                <a:spcPts val="0"/>
              </a:spcAft>
              <a:buSzPts val="1200"/>
              <a:buNone/>
              <a:defRPr sz="1200">
                <a:solidFill>
                  <a:srgbClr val="888888"/>
                </a:solidFill>
              </a:defRPr>
            </a:lvl3pPr>
            <a:lvl4pPr marL="1828800" lvl="3" indent="-228600" algn="l" rtl="0">
              <a:lnSpc>
                <a:spcPct val="90000"/>
              </a:lnSpc>
              <a:spcBef>
                <a:spcPts val="300"/>
              </a:spcBef>
              <a:spcAft>
                <a:spcPts val="0"/>
              </a:spcAft>
              <a:buSzPts val="1100"/>
              <a:buNone/>
              <a:defRPr sz="1100">
                <a:solidFill>
                  <a:srgbClr val="888888"/>
                </a:solidFill>
              </a:defRPr>
            </a:lvl4pPr>
            <a:lvl5pPr marL="2286000" lvl="4" indent="-228600" algn="l" rtl="0">
              <a:lnSpc>
                <a:spcPct val="90000"/>
              </a:lnSpc>
              <a:spcBef>
                <a:spcPts val="300"/>
              </a:spcBef>
              <a:spcAft>
                <a:spcPts val="0"/>
              </a:spcAft>
              <a:buSzPts val="1100"/>
              <a:buNone/>
              <a:defRPr sz="1100">
                <a:solidFill>
                  <a:srgbClr val="888888"/>
                </a:solidFill>
              </a:defRPr>
            </a:lvl5pPr>
            <a:lvl6pPr marL="2743200" lvl="5" indent="-228600" algn="l" rtl="0">
              <a:lnSpc>
                <a:spcPct val="90000"/>
              </a:lnSpc>
              <a:spcBef>
                <a:spcPts val="300"/>
              </a:spcBef>
              <a:spcAft>
                <a:spcPts val="0"/>
              </a:spcAft>
              <a:buSzPts val="1100"/>
              <a:buNone/>
              <a:defRPr sz="1100">
                <a:solidFill>
                  <a:srgbClr val="888888"/>
                </a:solidFill>
              </a:defRPr>
            </a:lvl6pPr>
            <a:lvl7pPr marL="3200400" lvl="6" indent="-228600" algn="l" rtl="0">
              <a:lnSpc>
                <a:spcPct val="90000"/>
              </a:lnSpc>
              <a:spcBef>
                <a:spcPts val="300"/>
              </a:spcBef>
              <a:spcAft>
                <a:spcPts val="0"/>
              </a:spcAft>
              <a:buSzPts val="1100"/>
              <a:buNone/>
              <a:defRPr sz="1100">
                <a:solidFill>
                  <a:srgbClr val="888888"/>
                </a:solidFill>
              </a:defRPr>
            </a:lvl7pPr>
            <a:lvl8pPr marL="3657600" lvl="7" indent="-228600" algn="l" rtl="0">
              <a:lnSpc>
                <a:spcPct val="90000"/>
              </a:lnSpc>
              <a:spcBef>
                <a:spcPts val="300"/>
              </a:spcBef>
              <a:spcAft>
                <a:spcPts val="0"/>
              </a:spcAft>
              <a:buSzPts val="1100"/>
              <a:buNone/>
              <a:defRPr sz="1100">
                <a:solidFill>
                  <a:srgbClr val="888888"/>
                </a:solidFill>
              </a:defRPr>
            </a:lvl8pPr>
            <a:lvl9pPr marL="4114800" lvl="8" indent="-228600" algn="l" rtl="0">
              <a:lnSpc>
                <a:spcPct val="90000"/>
              </a:lnSpc>
              <a:spcBef>
                <a:spcPts val="300"/>
              </a:spcBef>
              <a:spcAft>
                <a:spcPts val="300"/>
              </a:spcAft>
              <a:buSzPts val="1100"/>
              <a:buNone/>
              <a:defRPr sz="1100">
                <a:solidFill>
                  <a:srgbClr val="888888"/>
                </a:solidFill>
              </a:defRPr>
            </a:lvl9pPr>
          </a:lstStyle>
          <a:p>
            <a:endParaRPr/>
          </a:p>
        </p:txBody>
      </p:sp>
      <p:sp>
        <p:nvSpPr>
          <p:cNvPr id="221" name="Google Shape;221;p46"/>
          <p:cNvSpPr txBox="1">
            <a:spLocks noGrp="1"/>
          </p:cNvSpPr>
          <p:nvPr>
            <p:ph type="dt" idx="10"/>
          </p:nvPr>
        </p:nvSpPr>
        <p:spPr>
          <a:xfrm>
            <a:off x="822962" y="4844840"/>
            <a:ext cx="18543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2" name="Google Shape;222;p46"/>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3" name="Google Shape;223;p46"/>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224" name="Google Shape;224;p46"/>
          <p:cNvCxnSpPr/>
          <p:nvPr/>
        </p:nvCxnSpPr>
        <p:spPr>
          <a:xfrm>
            <a:off x="905744" y="3257550"/>
            <a:ext cx="7406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5"/>
        <p:cNvGrpSpPr/>
        <p:nvPr/>
      </p:nvGrpSpPr>
      <p:grpSpPr>
        <a:xfrm>
          <a:off x="0" y="0"/>
          <a:ext cx="0" cy="0"/>
          <a:chOff x="0" y="0"/>
          <a:chExt cx="0" cy="0"/>
        </a:xfrm>
      </p:grpSpPr>
      <p:sp>
        <p:nvSpPr>
          <p:cNvPr id="226" name="Google Shape;226;p47"/>
          <p:cNvSpPr txBox="1">
            <a:spLocks noGrp="1"/>
          </p:cNvSpPr>
          <p:nvPr>
            <p:ph type="title"/>
          </p:nvPr>
        </p:nvSpPr>
        <p:spPr>
          <a:xfrm>
            <a:off x="822960" y="214954"/>
            <a:ext cx="7543800" cy="10881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7" name="Google Shape;227;p47"/>
          <p:cNvSpPr txBox="1">
            <a:spLocks noGrp="1"/>
          </p:cNvSpPr>
          <p:nvPr>
            <p:ph type="body" idx="1"/>
          </p:nvPr>
        </p:nvSpPr>
        <p:spPr>
          <a:xfrm>
            <a:off x="822960" y="1384300"/>
            <a:ext cx="3703200" cy="30174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28" name="Google Shape;228;p47"/>
          <p:cNvSpPr txBox="1">
            <a:spLocks noGrp="1"/>
          </p:cNvSpPr>
          <p:nvPr>
            <p:ph type="body" idx="2"/>
          </p:nvPr>
        </p:nvSpPr>
        <p:spPr>
          <a:xfrm>
            <a:off x="4663440" y="1384301"/>
            <a:ext cx="3703200" cy="30174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29" name="Google Shape;229;p47"/>
          <p:cNvSpPr txBox="1">
            <a:spLocks noGrp="1"/>
          </p:cNvSpPr>
          <p:nvPr>
            <p:ph type="dt" idx="10"/>
          </p:nvPr>
        </p:nvSpPr>
        <p:spPr>
          <a:xfrm>
            <a:off x="822962" y="4844840"/>
            <a:ext cx="18543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0" name="Google Shape;230;p47"/>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1" name="Google Shape;231;p47"/>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2"/>
        <p:cNvGrpSpPr/>
        <p:nvPr/>
      </p:nvGrpSpPr>
      <p:grpSpPr>
        <a:xfrm>
          <a:off x="0" y="0"/>
          <a:ext cx="0" cy="0"/>
          <a:chOff x="0" y="0"/>
          <a:chExt cx="0" cy="0"/>
        </a:xfrm>
      </p:grpSpPr>
      <p:sp>
        <p:nvSpPr>
          <p:cNvPr id="233" name="Google Shape;233;p48"/>
          <p:cNvSpPr txBox="1">
            <a:spLocks noGrp="1"/>
          </p:cNvSpPr>
          <p:nvPr>
            <p:ph type="title"/>
          </p:nvPr>
        </p:nvSpPr>
        <p:spPr>
          <a:xfrm>
            <a:off x="822960" y="214954"/>
            <a:ext cx="7543800" cy="10881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4" name="Google Shape;234;p48"/>
          <p:cNvSpPr txBox="1">
            <a:spLocks noGrp="1"/>
          </p:cNvSpPr>
          <p:nvPr>
            <p:ph type="body" idx="1"/>
          </p:nvPr>
        </p:nvSpPr>
        <p:spPr>
          <a:xfrm>
            <a:off x="822960" y="1384539"/>
            <a:ext cx="3703200" cy="552000"/>
          </a:xfrm>
          <a:prstGeom prst="rect">
            <a:avLst/>
          </a:prstGeom>
          <a:noFill/>
          <a:ln>
            <a:noFill/>
          </a:ln>
        </p:spPr>
        <p:txBody>
          <a:bodyPr spcFirstLastPara="1" wrap="square" lIns="68575" tIns="34275" rIns="68575" bIns="34275" anchor="ctr" anchorCtr="0">
            <a:noAutofit/>
          </a:bodyPr>
          <a:lstStyle>
            <a:lvl1pPr marL="457200" lvl="0" indent="-228600" algn="l" rtl="0">
              <a:lnSpc>
                <a:spcPct val="90000"/>
              </a:lnSpc>
              <a:spcBef>
                <a:spcPts val="900"/>
              </a:spcBef>
              <a:spcAft>
                <a:spcPts val="0"/>
              </a:spcAft>
              <a:buSzPts val="1500"/>
              <a:buNone/>
              <a:defRPr sz="1500" b="0" cap="none">
                <a:solidFill>
                  <a:schemeClr val="dk2"/>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300"/>
              </a:spcBef>
              <a:spcAft>
                <a:spcPts val="0"/>
              </a:spcAft>
              <a:buSzPts val="1400"/>
              <a:buNone/>
              <a:defRPr sz="1400" b="1"/>
            </a:lvl3pPr>
            <a:lvl4pPr marL="1828800" lvl="3" indent="-228600" algn="l" rtl="0">
              <a:lnSpc>
                <a:spcPct val="90000"/>
              </a:lnSpc>
              <a:spcBef>
                <a:spcPts val="300"/>
              </a:spcBef>
              <a:spcAft>
                <a:spcPts val="0"/>
              </a:spcAft>
              <a:buSzPts val="1200"/>
              <a:buNone/>
              <a:defRPr sz="1200" b="1"/>
            </a:lvl4pPr>
            <a:lvl5pPr marL="2286000" lvl="4" indent="-228600" algn="l" rtl="0">
              <a:lnSpc>
                <a:spcPct val="90000"/>
              </a:lnSpc>
              <a:spcBef>
                <a:spcPts val="300"/>
              </a:spcBef>
              <a:spcAft>
                <a:spcPts val="0"/>
              </a:spcAft>
              <a:buSzPts val="1200"/>
              <a:buNone/>
              <a:defRPr sz="1200" b="1"/>
            </a:lvl5pPr>
            <a:lvl6pPr marL="2743200" lvl="5" indent="-228600" algn="l" rtl="0">
              <a:lnSpc>
                <a:spcPct val="90000"/>
              </a:lnSpc>
              <a:spcBef>
                <a:spcPts val="300"/>
              </a:spcBef>
              <a:spcAft>
                <a:spcPts val="0"/>
              </a:spcAft>
              <a:buSzPts val="1200"/>
              <a:buNone/>
              <a:defRPr sz="1200" b="1"/>
            </a:lvl6pPr>
            <a:lvl7pPr marL="3200400" lvl="6" indent="-228600" algn="l" rtl="0">
              <a:lnSpc>
                <a:spcPct val="90000"/>
              </a:lnSpc>
              <a:spcBef>
                <a:spcPts val="300"/>
              </a:spcBef>
              <a:spcAft>
                <a:spcPts val="0"/>
              </a:spcAft>
              <a:buSzPts val="1200"/>
              <a:buNone/>
              <a:defRPr sz="1200" b="1"/>
            </a:lvl7pPr>
            <a:lvl8pPr marL="3657600" lvl="7" indent="-228600" algn="l" rtl="0">
              <a:lnSpc>
                <a:spcPct val="90000"/>
              </a:lnSpc>
              <a:spcBef>
                <a:spcPts val="300"/>
              </a:spcBef>
              <a:spcAft>
                <a:spcPts val="0"/>
              </a:spcAft>
              <a:buSzPts val="1200"/>
              <a:buNone/>
              <a:defRPr sz="1200" b="1"/>
            </a:lvl8pPr>
            <a:lvl9pPr marL="4114800" lvl="8" indent="-228600" algn="l" rtl="0">
              <a:lnSpc>
                <a:spcPct val="90000"/>
              </a:lnSpc>
              <a:spcBef>
                <a:spcPts val="300"/>
              </a:spcBef>
              <a:spcAft>
                <a:spcPts val="300"/>
              </a:spcAft>
              <a:buSzPts val="1200"/>
              <a:buNone/>
              <a:defRPr sz="1200" b="1"/>
            </a:lvl9pPr>
          </a:lstStyle>
          <a:p>
            <a:endParaRPr/>
          </a:p>
        </p:txBody>
      </p:sp>
      <p:sp>
        <p:nvSpPr>
          <p:cNvPr id="235" name="Google Shape;235;p48"/>
          <p:cNvSpPr txBox="1">
            <a:spLocks noGrp="1"/>
          </p:cNvSpPr>
          <p:nvPr>
            <p:ph type="body" idx="2"/>
          </p:nvPr>
        </p:nvSpPr>
        <p:spPr>
          <a:xfrm>
            <a:off x="822960" y="1936750"/>
            <a:ext cx="3703200" cy="25338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36" name="Google Shape;236;p48"/>
          <p:cNvSpPr txBox="1">
            <a:spLocks noGrp="1"/>
          </p:cNvSpPr>
          <p:nvPr>
            <p:ph type="body" idx="3"/>
          </p:nvPr>
        </p:nvSpPr>
        <p:spPr>
          <a:xfrm>
            <a:off x="4663440" y="1384539"/>
            <a:ext cx="3703200" cy="552000"/>
          </a:xfrm>
          <a:prstGeom prst="rect">
            <a:avLst/>
          </a:prstGeom>
          <a:noFill/>
          <a:ln>
            <a:noFill/>
          </a:ln>
        </p:spPr>
        <p:txBody>
          <a:bodyPr spcFirstLastPara="1" wrap="square" lIns="68575" tIns="34275" rIns="68575" bIns="34275" anchor="ctr" anchorCtr="0">
            <a:noAutofit/>
          </a:bodyPr>
          <a:lstStyle>
            <a:lvl1pPr marL="457200" lvl="0" indent="-228600" algn="l" rtl="0">
              <a:lnSpc>
                <a:spcPct val="90000"/>
              </a:lnSpc>
              <a:spcBef>
                <a:spcPts val="900"/>
              </a:spcBef>
              <a:spcAft>
                <a:spcPts val="0"/>
              </a:spcAft>
              <a:buSzPts val="1500"/>
              <a:buNone/>
              <a:defRPr sz="1500" b="0" cap="none">
                <a:solidFill>
                  <a:schemeClr val="dk2"/>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300"/>
              </a:spcBef>
              <a:spcAft>
                <a:spcPts val="0"/>
              </a:spcAft>
              <a:buSzPts val="1400"/>
              <a:buNone/>
              <a:defRPr sz="1400" b="1"/>
            </a:lvl3pPr>
            <a:lvl4pPr marL="1828800" lvl="3" indent="-228600" algn="l" rtl="0">
              <a:lnSpc>
                <a:spcPct val="90000"/>
              </a:lnSpc>
              <a:spcBef>
                <a:spcPts val="300"/>
              </a:spcBef>
              <a:spcAft>
                <a:spcPts val="0"/>
              </a:spcAft>
              <a:buSzPts val="1200"/>
              <a:buNone/>
              <a:defRPr sz="1200" b="1"/>
            </a:lvl4pPr>
            <a:lvl5pPr marL="2286000" lvl="4" indent="-228600" algn="l" rtl="0">
              <a:lnSpc>
                <a:spcPct val="90000"/>
              </a:lnSpc>
              <a:spcBef>
                <a:spcPts val="300"/>
              </a:spcBef>
              <a:spcAft>
                <a:spcPts val="0"/>
              </a:spcAft>
              <a:buSzPts val="1200"/>
              <a:buNone/>
              <a:defRPr sz="1200" b="1"/>
            </a:lvl5pPr>
            <a:lvl6pPr marL="2743200" lvl="5" indent="-228600" algn="l" rtl="0">
              <a:lnSpc>
                <a:spcPct val="90000"/>
              </a:lnSpc>
              <a:spcBef>
                <a:spcPts val="300"/>
              </a:spcBef>
              <a:spcAft>
                <a:spcPts val="0"/>
              </a:spcAft>
              <a:buSzPts val="1200"/>
              <a:buNone/>
              <a:defRPr sz="1200" b="1"/>
            </a:lvl6pPr>
            <a:lvl7pPr marL="3200400" lvl="6" indent="-228600" algn="l" rtl="0">
              <a:lnSpc>
                <a:spcPct val="90000"/>
              </a:lnSpc>
              <a:spcBef>
                <a:spcPts val="300"/>
              </a:spcBef>
              <a:spcAft>
                <a:spcPts val="0"/>
              </a:spcAft>
              <a:buSzPts val="1200"/>
              <a:buNone/>
              <a:defRPr sz="1200" b="1"/>
            </a:lvl7pPr>
            <a:lvl8pPr marL="3657600" lvl="7" indent="-228600" algn="l" rtl="0">
              <a:lnSpc>
                <a:spcPct val="90000"/>
              </a:lnSpc>
              <a:spcBef>
                <a:spcPts val="300"/>
              </a:spcBef>
              <a:spcAft>
                <a:spcPts val="0"/>
              </a:spcAft>
              <a:buSzPts val="1200"/>
              <a:buNone/>
              <a:defRPr sz="1200" b="1"/>
            </a:lvl8pPr>
            <a:lvl9pPr marL="4114800" lvl="8" indent="-228600" algn="l" rtl="0">
              <a:lnSpc>
                <a:spcPct val="90000"/>
              </a:lnSpc>
              <a:spcBef>
                <a:spcPts val="300"/>
              </a:spcBef>
              <a:spcAft>
                <a:spcPts val="300"/>
              </a:spcAft>
              <a:buSzPts val="1200"/>
              <a:buNone/>
              <a:defRPr sz="1200" b="1"/>
            </a:lvl9pPr>
          </a:lstStyle>
          <a:p>
            <a:endParaRPr/>
          </a:p>
        </p:txBody>
      </p:sp>
      <p:sp>
        <p:nvSpPr>
          <p:cNvPr id="237" name="Google Shape;237;p48"/>
          <p:cNvSpPr txBox="1">
            <a:spLocks noGrp="1"/>
          </p:cNvSpPr>
          <p:nvPr>
            <p:ph type="body" idx="4"/>
          </p:nvPr>
        </p:nvSpPr>
        <p:spPr>
          <a:xfrm>
            <a:off x="4663440" y="1936750"/>
            <a:ext cx="3703200" cy="25338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38" name="Google Shape;238;p48"/>
          <p:cNvSpPr txBox="1">
            <a:spLocks noGrp="1"/>
          </p:cNvSpPr>
          <p:nvPr>
            <p:ph type="dt" idx="10"/>
          </p:nvPr>
        </p:nvSpPr>
        <p:spPr>
          <a:xfrm>
            <a:off x="822962" y="4844840"/>
            <a:ext cx="18543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9" name="Google Shape;239;p48"/>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0" name="Google Shape;240;p48"/>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41"/>
        <p:cNvGrpSpPr/>
        <p:nvPr/>
      </p:nvGrpSpPr>
      <p:grpSpPr>
        <a:xfrm>
          <a:off x="0" y="0"/>
          <a:ext cx="0" cy="0"/>
          <a:chOff x="0" y="0"/>
          <a:chExt cx="0" cy="0"/>
        </a:xfrm>
      </p:grpSpPr>
      <p:sp>
        <p:nvSpPr>
          <p:cNvPr id="242" name="Google Shape;242;p49"/>
          <p:cNvSpPr/>
          <p:nvPr/>
        </p:nvSpPr>
        <p:spPr>
          <a:xfrm>
            <a:off x="14" y="0"/>
            <a:ext cx="3038100" cy="51435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9"/>
          <p:cNvSpPr/>
          <p:nvPr/>
        </p:nvSpPr>
        <p:spPr>
          <a:xfrm>
            <a:off x="3030053" y="0"/>
            <a:ext cx="48000" cy="5143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49"/>
          <p:cNvSpPr txBox="1">
            <a:spLocks noGrp="1"/>
          </p:cNvSpPr>
          <p:nvPr>
            <p:ph type="title"/>
          </p:nvPr>
        </p:nvSpPr>
        <p:spPr>
          <a:xfrm>
            <a:off x="342900" y="445769"/>
            <a:ext cx="2400300" cy="17145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FFFFFF"/>
              </a:buClr>
              <a:buSzPts val="2700"/>
              <a:buFont typeface="Calibri"/>
              <a:buNone/>
              <a:defRPr sz="2700" b="0">
                <a:solidFill>
                  <a:srgbClr val="FFFFF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5" name="Google Shape;245;p49"/>
          <p:cNvSpPr txBox="1">
            <a:spLocks noGrp="1"/>
          </p:cNvSpPr>
          <p:nvPr>
            <p:ph type="body" idx="1"/>
          </p:nvPr>
        </p:nvSpPr>
        <p:spPr>
          <a:xfrm>
            <a:off x="3600450" y="548640"/>
            <a:ext cx="4869300" cy="39432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46" name="Google Shape;246;p49"/>
          <p:cNvSpPr txBox="1">
            <a:spLocks noGrp="1"/>
          </p:cNvSpPr>
          <p:nvPr>
            <p:ph type="body" idx="2"/>
          </p:nvPr>
        </p:nvSpPr>
        <p:spPr>
          <a:xfrm>
            <a:off x="342900" y="2194560"/>
            <a:ext cx="2400300" cy="2534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300"/>
              </a:spcBef>
              <a:spcAft>
                <a:spcPts val="0"/>
              </a:spcAft>
              <a:buSzPts val="800"/>
              <a:buNone/>
              <a:defRPr sz="800"/>
            </a:lvl3pPr>
            <a:lvl4pPr marL="1828800" lvl="3" indent="-228600" algn="l" rtl="0">
              <a:lnSpc>
                <a:spcPct val="90000"/>
              </a:lnSpc>
              <a:spcBef>
                <a:spcPts val="300"/>
              </a:spcBef>
              <a:spcAft>
                <a:spcPts val="0"/>
              </a:spcAft>
              <a:buSzPts val="700"/>
              <a:buNone/>
              <a:defRPr sz="700"/>
            </a:lvl4pPr>
            <a:lvl5pPr marL="2286000" lvl="4" indent="-228600" algn="l" rtl="0">
              <a:lnSpc>
                <a:spcPct val="90000"/>
              </a:lnSpc>
              <a:spcBef>
                <a:spcPts val="300"/>
              </a:spcBef>
              <a:spcAft>
                <a:spcPts val="0"/>
              </a:spcAft>
              <a:buSzPts val="700"/>
              <a:buNone/>
              <a:defRPr sz="700"/>
            </a:lvl5pPr>
            <a:lvl6pPr marL="2743200" lvl="5" indent="-228600" algn="l" rtl="0">
              <a:lnSpc>
                <a:spcPct val="90000"/>
              </a:lnSpc>
              <a:spcBef>
                <a:spcPts val="300"/>
              </a:spcBef>
              <a:spcAft>
                <a:spcPts val="0"/>
              </a:spcAft>
              <a:buSzPts val="700"/>
              <a:buNone/>
              <a:defRPr sz="700"/>
            </a:lvl6pPr>
            <a:lvl7pPr marL="3200400" lvl="6" indent="-228600" algn="l" rtl="0">
              <a:lnSpc>
                <a:spcPct val="90000"/>
              </a:lnSpc>
              <a:spcBef>
                <a:spcPts val="300"/>
              </a:spcBef>
              <a:spcAft>
                <a:spcPts val="0"/>
              </a:spcAft>
              <a:buSzPts val="700"/>
              <a:buNone/>
              <a:defRPr sz="700"/>
            </a:lvl7pPr>
            <a:lvl8pPr marL="3657600" lvl="7" indent="-228600" algn="l" rtl="0">
              <a:lnSpc>
                <a:spcPct val="90000"/>
              </a:lnSpc>
              <a:spcBef>
                <a:spcPts val="300"/>
              </a:spcBef>
              <a:spcAft>
                <a:spcPts val="0"/>
              </a:spcAft>
              <a:buSzPts val="700"/>
              <a:buNone/>
              <a:defRPr sz="700"/>
            </a:lvl8pPr>
            <a:lvl9pPr marL="4114800" lvl="8" indent="-228600" algn="l" rtl="0">
              <a:lnSpc>
                <a:spcPct val="90000"/>
              </a:lnSpc>
              <a:spcBef>
                <a:spcPts val="300"/>
              </a:spcBef>
              <a:spcAft>
                <a:spcPts val="300"/>
              </a:spcAft>
              <a:buSzPts val="700"/>
              <a:buNone/>
              <a:defRPr sz="700"/>
            </a:lvl9pPr>
          </a:lstStyle>
          <a:p>
            <a:endParaRPr/>
          </a:p>
        </p:txBody>
      </p:sp>
      <p:sp>
        <p:nvSpPr>
          <p:cNvPr id="247" name="Google Shape;247;p49"/>
          <p:cNvSpPr txBox="1">
            <a:spLocks noGrp="1"/>
          </p:cNvSpPr>
          <p:nvPr>
            <p:ph type="dt" idx="10"/>
          </p:nvPr>
        </p:nvSpPr>
        <p:spPr>
          <a:xfrm>
            <a:off x="349135" y="4844840"/>
            <a:ext cx="19638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8" name="Google Shape;248;p49"/>
          <p:cNvSpPr txBox="1">
            <a:spLocks noGrp="1"/>
          </p:cNvSpPr>
          <p:nvPr>
            <p:ph type="ftr" idx="11"/>
          </p:nvPr>
        </p:nvSpPr>
        <p:spPr>
          <a:xfrm>
            <a:off x="3600450" y="4844840"/>
            <a:ext cx="34863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9" name="Google Shape;249;p49"/>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49"/>
          <p:cNvSpPr txBox="1"/>
          <p:nvPr/>
        </p:nvSpPr>
        <p:spPr>
          <a:xfrm>
            <a:off x="2116075" y="4909206"/>
            <a:ext cx="727800" cy="1644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Calibri"/>
                <a:ea typeface="Calibri"/>
                <a:cs typeface="Calibri"/>
                <a:sym typeface="Calibri"/>
              </a:rPr>
              <a:t>© Eco-Cycle 2018.</a:t>
            </a:r>
            <a:endParaRPr sz="1100" b="0" i="0" u="none" strike="noStrike" cap="none">
              <a:solidFill>
                <a:srgbClr val="000000"/>
              </a:solidFill>
              <a:latin typeface="Arial"/>
              <a:ea typeface="Arial"/>
              <a:cs typeface="Arial"/>
              <a:sym typeface="Arial"/>
            </a:endParaRPr>
          </a:p>
        </p:txBody>
      </p:sp>
      <p:sp>
        <p:nvSpPr>
          <p:cNvPr id="251" name="Google Shape;251;p49"/>
          <p:cNvSpPr txBox="1"/>
          <p:nvPr/>
        </p:nvSpPr>
        <p:spPr>
          <a:xfrm>
            <a:off x="129687" y="4878910"/>
            <a:ext cx="6267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ecocycle.org</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52"/>
        <p:cNvGrpSpPr/>
        <p:nvPr/>
      </p:nvGrpSpPr>
      <p:grpSpPr>
        <a:xfrm>
          <a:off x="0" y="0"/>
          <a:ext cx="0" cy="0"/>
          <a:chOff x="0" y="0"/>
          <a:chExt cx="0" cy="0"/>
        </a:xfrm>
      </p:grpSpPr>
      <p:sp>
        <p:nvSpPr>
          <p:cNvPr id="253" name="Google Shape;253;p50"/>
          <p:cNvSpPr/>
          <p:nvPr/>
        </p:nvSpPr>
        <p:spPr>
          <a:xfrm>
            <a:off x="1" y="3714750"/>
            <a:ext cx="9141600" cy="1428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0"/>
          <p:cNvSpPr/>
          <p:nvPr/>
        </p:nvSpPr>
        <p:spPr>
          <a:xfrm>
            <a:off x="13" y="368630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50"/>
          <p:cNvSpPr txBox="1">
            <a:spLocks noGrp="1"/>
          </p:cNvSpPr>
          <p:nvPr>
            <p:ph type="title"/>
          </p:nvPr>
        </p:nvSpPr>
        <p:spPr>
          <a:xfrm>
            <a:off x="822960" y="3806190"/>
            <a:ext cx="7585200" cy="617100"/>
          </a:xfrm>
          <a:prstGeom prst="rect">
            <a:avLst/>
          </a:prstGeom>
          <a:noFill/>
          <a:ln>
            <a:noFill/>
          </a:ln>
        </p:spPr>
        <p:txBody>
          <a:bodyPr spcFirstLastPara="1" wrap="square" lIns="68575" tIns="0" rIns="68575" bIns="0" anchor="b" anchorCtr="0">
            <a:noAutofit/>
          </a:bodyPr>
          <a:lstStyle>
            <a:lvl1pPr lvl="0" algn="l" rtl="0">
              <a:lnSpc>
                <a:spcPct val="85000"/>
              </a:lnSpc>
              <a:spcBef>
                <a:spcPts val="0"/>
              </a:spcBef>
              <a:spcAft>
                <a:spcPts val="0"/>
              </a:spcAft>
              <a:buClr>
                <a:srgbClr val="FFFFFF"/>
              </a:buClr>
              <a:buSzPts val="2700"/>
              <a:buFont typeface="Calibri"/>
              <a:buNone/>
              <a:defRPr sz="2700" b="0">
                <a:solidFill>
                  <a:srgbClr val="FFFFF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6" name="Google Shape;256;p50"/>
          <p:cNvSpPr>
            <a:spLocks noGrp="1"/>
          </p:cNvSpPr>
          <p:nvPr>
            <p:ph type="pic" idx="2"/>
          </p:nvPr>
        </p:nvSpPr>
        <p:spPr>
          <a:xfrm>
            <a:off x="13" y="0"/>
            <a:ext cx="9144000" cy="3686400"/>
          </a:xfrm>
          <a:prstGeom prst="rect">
            <a:avLst/>
          </a:prstGeom>
          <a:solidFill>
            <a:srgbClr val="D2CDB0"/>
          </a:solidFill>
          <a:ln>
            <a:noFill/>
          </a:ln>
        </p:spPr>
        <p:txBody>
          <a:bodyPr spcFirstLastPara="1" wrap="square" lIns="342900" tIns="342900" rIns="0" bIns="34275" anchor="t" anchorCtr="0">
            <a:noAutofit/>
          </a:bodyPr>
          <a:lstStyle>
            <a:lvl1pPr marR="0" lvl="0" algn="l" rtl="0">
              <a:lnSpc>
                <a:spcPct val="90000"/>
              </a:lnSpc>
              <a:spcBef>
                <a:spcPts val="9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100"/>
              <a:buFont typeface="Calibri"/>
              <a:buNone/>
              <a:defRPr sz="2100" b="0" i="0" u="none" strike="noStrike" cap="none">
                <a:solidFill>
                  <a:srgbClr val="3F3F3F"/>
                </a:solidFill>
                <a:latin typeface="Calibri"/>
                <a:ea typeface="Calibri"/>
                <a:cs typeface="Calibri"/>
                <a:sym typeface="Calibri"/>
              </a:defRPr>
            </a:lvl2pPr>
            <a:lvl3pPr marR="0" lvl="2" algn="l" rtl="0">
              <a:lnSpc>
                <a:spcPct val="90000"/>
              </a:lnSpc>
              <a:spcBef>
                <a:spcPts val="300"/>
              </a:spcBef>
              <a:spcAft>
                <a:spcPts val="0"/>
              </a:spcAft>
              <a:buClr>
                <a:schemeClr val="accent1"/>
              </a:buClr>
              <a:buSzPts val="1800"/>
              <a:buFont typeface="Calibri"/>
              <a:buNone/>
              <a:defRPr sz="1800" b="0" i="0" u="none" strike="noStrike" cap="none">
                <a:solidFill>
                  <a:srgbClr val="3F3F3F"/>
                </a:solidFill>
                <a:latin typeface="Calibri"/>
                <a:ea typeface="Calibri"/>
                <a:cs typeface="Calibri"/>
                <a:sym typeface="Calibri"/>
              </a:defRPr>
            </a:lvl3pPr>
            <a:lvl4pPr marR="0" lvl="3"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4pPr>
            <a:lvl5pPr marR="0" lvl="4"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5pPr>
            <a:lvl6pPr marR="0" lvl="5"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6pPr>
            <a:lvl7pPr marR="0" lvl="6"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7pPr>
            <a:lvl8pPr marR="0" lvl="7"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8pPr>
            <a:lvl9pPr marR="0" lvl="8" algn="l" rtl="0">
              <a:lnSpc>
                <a:spcPct val="90000"/>
              </a:lnSpc>
              <a:spcBef>
                <a:spcPts val="300"/>
              </a:spcBef>
              <a:spcAft>
                <a:spcPts val="30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257" name="Google Shape;257;p50"/>
          <p:cNvSpPr txBox="1">
            <a:spLocks noGrp="1"/>
          </p:cNvSpPr>
          <p:nvPr>
            <p:ph type="body" idx="1"/>
          </p:nvPr>
        </p:nvSpPr>
        <p:spPr>
          <a:xfrm>
            <a:off x="822960" y="4430268"/>
            <a:ext cx="7589400" cy="445800"/>
          </a:xfrm>
          <a:prstGeom prst="rect">
            <a:avLst/>
          </a:prstGeom>
          <a:noFill/>
          <a:ln>
            <a:noFill/>
          </a:ln>
        </p:spPr>
        <p:txBody>
          <a:bodyPr spcFirstLastPara="1" wrap="square" lIns="68575" tIns="0" rIns="68575" bIns="0" anchor="t" anchorCtr="0">
            <a:noAutofit/>
          </a:bodyPr>
          <a:lstStyle>
            <a:lvl1pPr marL="457200" lvl="0" indent="-228600" algn="l" rtl="0">
              <a:lnSpc>
                <a:spcPct val="90000"/>
              </a:lnSpc>
              <a:spcBef>
                <a:spcPts val="0"/>
              </a:spcBef>
              <a:spcAft>
                <a:spcPts val="0"/>
              </a:spcAft>
              <a:buSzPts val="1100"/>
              <a:buNone/>
              <a:defRPr sz="1100">
                <a:solidFill>
                  <a:srgbClr val="FFFFFF"/>
                </a:solidFill>
              </a:defRPr>
            </a:lvl1pPr>
            <a:lvl2pPr marL="914400" lvl="1" indent="-228600" algn="l" rtl="0">
              <a:lnSpc>
                <a:spcPct val="90000"/>
              </a:lnSpc>
              <a:spcBef>
                <a:spcPts val="500"/>
              </a:spcBef>
              <a:spcAft>
                <a:spcPts val="0"/>
              </a:spcAft>
              <a:buSzPts val="900"/>
              <a:buNone/>
              <a:defRPr sz="900"/>
            </a:lvl2pPr>
            <a:lvl3pPr marL="1371600" lvl="2" indent="-228600" algn="l" rtl="0">
              <a:lnSpc>
                <a:spcPct val="90000"/>
              </a:lnSpc>
              <a:spcBef>
                <a:spcPts val="300"/>
              </a:spcBef>
              <a:spcAft>
                <a:spcPts val="0"/>
              </a:spcAft>
              <a:buSzPts val="800"/>
              <a:buNone/>
              <a:defRPr sz="800"/>
            </a:lvl3pPr>
            <a:lvl4pPr marL="1828800" lvl="3" indent="-228600" algn="l" rtl="0">
              <a:lnSpc>
                <a:spcPct val="90000"/>
              </a:lnSpc>
              <a:spcBef>
                <a:spcPts val="300"/>
              </a:spcBef>
              <a:spcAft>
                <a:spcPts val="0"/>
              </a:spcAft>
              <a:buSzPts val="700"/>
              <a:buNone/>
              <a:defRPr sz="700"/>
            </a:lvl4pPr>
            <a:lvl5pPr marL="2286000" lvl="4" indent="-228600" algn="l" rtl="0">
              <a:lnSpc>
                <a:spcPct val="90000"/>
              </a:lnSpc>
              <a:spcBef>
                <a:spcPts val="300"/>
              </a:spcBef>
              <a:spcAft>
                <a:spcPts val="0"/>
              </a:spcAft>
              <a:buSzPts val="700"/>
              <a:buNone/>
              <a:defRPr sz="700"/>
            </a:lvl5pPr>
            <a:lvl6pPr marL="2743200" lvl="5" indent="-228600" algn="l" rtl="0">
              <a:lnSpc>
                <a:spcPct val="90000"/>
              </a:lnSpc>
              <a:spcBef>
                <a:spcPts val="300"/>
              </a:spcBef>
              <a:spcAft>
                <a:spcPts val="0"/>
              </a:spcAft>
              <a:buSzPts val="700"/>
              <a:buNone/>
              <a:defRPr sz="700"/>
            </a:lvl6pPr>
            <a:lvl7pPr marL="3200400" lvl="6" indent="-228600" algn="l" rtl="0">
              <a:lnSpc>
                <a:spcPct val="90000"/>
              </a:lnSpc>
              <a:spcBef>
                <a:spcPts val="300"/>
              </a:spcBef>
              <a:spcAft>
                <a:spcPts val="0"/>
              </a:spcAft>
              <a:buSzPts val="700"/>
              <a:buNone/>
              <a:defRPr sz="700"/>
            </a:lvl7pPr>
            <a:lvl8pPr marL="3657600" lvl="7" indent="-228600" algn="l" rtl="0">
              <a:lnSpc>
                <a:spcPct val="90000"/>
              </a:lnSpc>
              <a:spcBef>
                <a:spcPts val="300"/>
              </a:spcBef>
              <a:spcAft>
                <a:spcPts val="0"/>
              </a:spcAft>
              <a:buSzPts val="700"/>
              <a:buNone/>
              <a:defRPr sz="700"/>
            </a:lvl8pPr>
            <a:lvl9pPr marL="4114800" lvl="8" indent="-228600" algn="l" rtl="0">
              <a:lnSpc>
                <a:spcPct val="90000"/>
              </a:lnSpc>
              <a:spcBef>
                <a:spcPts val="300"/>
              </a:spcBef>
              <a:spcAft>
                <a:spcPts val="300"/>
              </a:spcAft>
              <a:buSzPts val="700"/>
              <a:buNone/>
              <a:defRPr sz="700"/>
            </a:lvl9pPr>
          </a:lstStyle>
          <a:p>
            <a:endParaRPr/>
          </a:p>
        </p:txBody>
      </p:sp>
      <p:sp>
        <p:nvSpPr>
          <p:cNvPr id="258" name="Google Shape;258;p50"/>
          <p:cNvSpPr txBox="1">
            <a:spLocks noGrp="1"/>
          </p:cNvSpPr>
          <p:nvPr>
            <p:ph type="dt" idx="10"/>
          </p:nvPr>
        </p:nvSpPr>
        <p:spPr>
          <a:xfrm>
            <a:off x="822962" y="4844840"/>
            <a:ext cx="18543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9" name="Google Shape;259;p50"/>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0" name="Google Shape;260;p50"/>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61" name="Google Shape;261;p50"/>
          <p:cNvSpPr txBox="1"/>
          <p:nvPr/>
        </p:nvSpPr>
        <p:spPr>
          <a:xfrm>
            <a:off x="8320131" y="4886817"/>
            <a:ext cx="727800" cy="1644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Calibri"/>
                <a:ea typeface="Calibri"/>
                <a:cs typeface="Calibri"/>
                <a:sym typeface="Calibri"/>
              </a:rPr>
              <a:t>© Eco-Cycle 2018.</a:t>
            </a:r>
            <a:endParaRPr sz="1100" b="0" i="0" u="none" strike="noStrike" cap="none">
              <a:solidFill>
                <a:srgbClr val="000000"/>
              </a:solidFill>
              <a:latin typeface="Arial"/>
              <a:ea typeface="Arial"/>
              <a:cs typeface="Arial"/>
              <a:sym typeface="Arial"/>
            </a:endParaRPr>
          </a:p>
        </p:txBody>
      </p:sp>
      <p:sp>
        <p:nvSpPr>
          <p:cNvPr id="262" name="Google Shape;262;p50"/>
          <p:cNvSpPr txBox="1"/>
          <p:nvPr/>
        </p:nvSpPr>
        <p:spPr>
          <a:xfrm>
            <a:off x="90706" y="4889428"/>
            <a:ext cx="6267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ecocycle.org</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3"/>
        <p:cNvGrpSpPr/>
        <p:nvPr/>
      </p:nvGrpSpPr>
      <p:grpSpPr>
        <a:xfrm>
          <a:off x="0" y="0"/>
          <a:ext cx="0" cy="0"/>
          <a:chOff x="0" y="0"/>
          <a:chExt cx="0" cy="0"/>
        </a:xfrm>
      </p:grpSpPr>
      <p:sp>
        <p:nvSpPr>
          <p:cNvPr id="264" name="Google Shape;264;p51"/>
          <p:cNvSpPr txBox="1">
            <a:spLocks noGrp="1"/>
          </p:cNvSpPr>
          <p:nvPr>
            <p:ph type="title"/>
          </p:nvPr>
        </p:nvSpPr>
        <p:spPr>
          <a:xfrm>
            <a:off x="822960" y="214954"/>
            <a:ext cx="7543800" cy="10881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5" name="Google Shape;265;p51"/>
          <p:cNvSpPr txBox="1">
            <a:spLocks noGrp="1"/>
          </p:cNvSpPr>
          <p:nvPr>
            <p:ph type="body" idx="1"/>
          </p:nvPr>
        </p:nvSpPr>
        <p:spPr>
          <a:xfrm rot="5400000">
            <a:off x="3086160" y="-878900"/>
            <a:ext cx="3017400" cy="7543800"/>
          </a:xfrm>
          <a:prstGeom prst="rect">
            <a:avLst/>
          </a:prstGeom>
          <a:noFill/>
          <a:ln>
            <a:noFill/>
          </a:ln>
        </p:spPr>
        <p:txBody>
          <a:bodyPr spcFirstLastPara="1" wrap="square" lIns="34275" tIns="0" rIns="34275" bIns="0"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66" name="Google Shape;266;p51"/>
          <p:cNvSpPr txBox="1">
            <a:spLocks noGrp="1"/>
          </p:cNvSpPr>
          <p:nvPr>
            <p:ph type="dt" idx="10"/>
          </p:nvPr>
        </p:nvSpPr>
        <p:spPr>
          <a:xfrm>
            <a:off x="822962" y="4844840"/>
            <a:ext cx="18543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7" name="Google Shape;267;p51"/>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8" name="Google Shape;268;p51"/>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69"/>
        <p:cNvGrpSpPr/>
        <p:nvPr/>
      </p:nvGrpSpPr>
      <p:grpSpPr>
        <a:xfrm>
          <a:off x="0" y="0"/>
          <a:ext cx="0" cy="0"/>
          <a:chOff x="0" y="0"/>
          <a:chExt cx="0" cy="0"/>
        </a:xfrm>
      </p:grpSpPr>
      <p:sp>
        <p:nvSpPr>
          <p:cNvPr id="270" name="Google Shape;270;p52"/>
          <p:cNvSpPr/>
          <p:nvPr/>
        </p:nvSpPr>
        <p:spPr>
          <a:xfrm>
            <a:off x="2383"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52"/>
          <p:cNvSpPr/>
          <p:nvPr/>
        </p:nvSpPr>
        <p:spPr>
          <a:xfrm>
            <a:off x="13"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52"/>
          <p:cNvSpPr txBox="1">
            <a:spLocks noGrp="1"/>
          </p:cNvSpPr>
          <p:nvPr>
            <p:ph type="title"/>
          </p:nvPr>
        </p:nvSpPr>
        <p:spPr>
          <a:xfrm rot="5400000">
            <a:off x="5369551" y="1483427"/>
            <a:ext cx="4320000" cy="19716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3" name="Google Shape;273;p52"/>
          <p:cNvSpPr txBox="1">
            <a:spLocks noGrp="1"/>
          </p:cNvSpPr>
          <p:nvPr>
            <p:ph type="body" idx="1"/>
          </p:nvPr>
        </p:nvSpPr>
        <p:spPr>
          <a:xfrm rot="5400000">
            <a:off x="1368976" y="-431173"/>
            <a:ext cx="4320000" cy="5800800"/>
          </a:xfrm>
          <a:prstGeom prst="rect">
            <a:avLst/>
          </a:prstGeom>
          <a:noFill/>
          <a:ln>
            <a:noFill/>
          </a:ln>
        </p:spPr>
        <p:txBody>
          <a:bodyPr spcFirstLastPara="1" wrap="square" lIns="34275" tIns="0" rIns="34275" bIns="0"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74" name="Google Shape;274;p52"/>
          <p:cNvSpPr txBox="1">
            <a:spLocks noGrp="1"/>
          </p:cNvSpPr>
          <p:nvPr>
            <p:ph type="dt" idx="10"/>
          </p:nvPr>
        </p:nvSpPr>
        <p:spPr>
          <a:xfrm>
            <a:off x="822962" y="4844840"/>
            <a:ext cx="18543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5" name="Google Shape;275;p52"/>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6" name="Google Shape;276;p52"/>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eft Four Pictures with Caption">
  <p:cSld name="Left Four Pictures with Caption">
    <p:spTree>
      <p:nvGrpSpPr>
        <p:cNvPr id="1" name="Shape 277"/>
        <p:cNvGrpSpPr/>
        <p:nvPr/>
      </p:nvGrpSpPr>
      <p:grpSpPr>
        <a:xfrm>
          <a:off x="0" y="0"/>
          <a:ext cx="0" cy="0"/>
          <a:chOff x="0" y="0"/>
          <a:chExt cx="0" cy="0"/>
        </a:xfrm>
      </p:grpSpPr>
      <p:sp>
        <p:nvSpPr>
          <p:cNvPr id="278" name="Google Shape;278;p53"/>
          <p:cNvSpPr>
            <a:spLocks noGrp="1"/>
          </p:cNvSpPr>
          <p:nvPr>
            <p:ph type="pic" idx="2"/>
          </p:nvPr>
        </p:nvSpPr>
        <p:spPr>
          <a:xfrm>
            <a:off x="3125" y="457200"/>
            <a:ext cx="2984100" cy="2057400"/>
          </a:xfrm>
          <a:prstGeom prst="rect">
            <a:avLst/>
          </a:prstGeom>
          <a:solidFill>
            <a:srgbClr val="FEFEFE"/>
          </a:solidFill>
          <a:ln>
            <a:noFill/>
          </a:ln>
        </p:spPr>
        <p:txBody>
          <a:bodyPr spcFirstLastPara="1" wrap="square" lIns="0" tIns="34275" rIns="0" bIns="34275" anchor="t" anchorCtr="0">
            <a:noAutofit/>
          </a:bodyPr>
          <a:lstStyle>
            <a:lvl1pPr marR="0" lvl="0" algn="ctr" rtl="0">
              <a:lnSpc>
                <a:spcPct val="90000"/>
              </a:lnSpc>
              <a:spcBef>
                <a:spcPts val="900"/>
              </a:spcBef>
              <a:spcAft>
                <a:spcPts val="0"/>
              </a:spcAft>
              <a:buClr>
                <a:schemeClr val="accent1"/>
              </a:buClr>
              <a:buSzPts val="1400"/>
              <a:buFont typeface="Calibri"/>
              <a:buNone/>
              <a:defRPr sz="14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2pPr>
            <a:lvl3pPr marR="0" lvl="2" algn="l" rtl="0">
              <a:lnSpc>
                <a:spcPct val="90000"/>
              </a:lnSpc>
              <a:spcBef>
                <a:spcPts val="300"/>
              </a:spcBef>
              <a:spcAft>
                <a:spcPts val="0"/>
              </a:spcAft>
              <a:buClr>
                <a:schemeClr val="accent1"/>
              </a:buClr>
              <a:buSzPts val="1400"/>
              <a:buFont typeface="Calibri"/>
              <a:buNone/>
              <a:defRPr sz="1400" b="0" i="0" u="none" strike="noStrike" cap="none">
                <a:solidFill>
                  <a:srgbClr val="3F3F3F"/>
                </a:solidFill>
                <a:latin typeface="Calibri"/>
                <a:ea typeface="Calibri"/>
                <a:cs typeface="Calibri"/>
                <a:sym typeface="Calibri"/>
              </a:defRPr>
            </a:lvl3pPr>
            <a:lvl4pPr marR="0" lvl="3"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4pPr>
            <a:lvl5pPr marR="0" lvl="4"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5pPr>
            <a:lvl6pPr marR="0" lvl="5"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6pPr>
            <a:lvl7pPr marR="0" lvl="6"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7pPr>
            <a:lvl8pPr marR="0" lvl="7"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8pPr>
            <a:lvl9pPr marR="0" lvl="8" algn="l" rtl="0">
              <a:lnSpc>
                <a:spcPct val="90000"/>
              </a:lnSpc>
              <a:spcBef>
                <a:spcPts val="300"/>
              </a:spcBef>
              <a:spcAft>
                <a:spcPts val="30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9pPr>
          </a:lstStyle>
          <a:p>
            <a:endParaRPr/>
          </a:p>
        </p:txBody>
      </p:sp>
      <p:sp>
        <p:nvSpPr>
          <p:cNvPr id="279" name="Google Shape;279;p53"/>
          <p:cNvSpPr txBox="1">
            <a:spLocks noGrp="1"/>
          </p:cNvSpPr>
          <p:nvPr>
            <p:ph type="title"/>
          </p:nvPr>
        </p:nvSpPr>
        <p:spPr>
          <a:xfrm>
            <a:off x="6344116" y="1200150"/>
            <a:ext cx="2343900" cy="18288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chemeClr val="accent2"/>
              </a:buClr>
              <a:buSzPts val="1800"/>
              <a:buFont typeface="Calibri"/>
              <a:buNone/>
              <a:defRPr sz="1800" b="0" i="0">
                <a:solidFill>
                  <a:schemeClr val="accen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0" name="Google Shape;280;p53"/>
          <p:cNvSpPr txBox="1">
            <a:spLocks noGrp="1"/>
          </p:cNvSpPr>
          <p:nvPr>
            <p:ph type="body" idx="1"/>
          </p:nvPr>
        </p:nvSpPr>
        <p:spPr>
          <a:xfrm>
            <a:off x="6344116" y="3143250"/>
            <a:ext cx="2343900" cy="1371600"/>
          </a:xfrm>
          <a:prstGeom prst="rect">
            <a:avLst/>
          </a:prstGeom>
          <a:noFill/>
          <a:ln>
            <a:noFill/>
          </a:ln>
        </p:spPr>
        <p:txBody>
          <a:bodyPr spcFirstLastPara="1" wrap="square" lIns="0" tIns="34275" rIns="0" bIns="34275" anchor="t" anchorCtr="0">
            <a:noAutofit/>
          </a:bodyPr>
          <a:lstStyle>
            <a:lvl1pPr marL="457200" lvl="0" indent="-228600" algn="l" rtl="0">
              <a:lnSpc>
                <a:spcPct val="110000"/>
              </a:lnSpc>
              <a:spcBef>
                <a:spcPts val="700"/>
              </a:spcBef>
              <a:spcAft>
                <a:spcPts val="0"/>
              </a:spcAft>
              <a:buSzPts val="1000"/>
              <a:buNone/>
              <a:defRPr sz="1000"/>
            </a:lvl1pPr>
            <a:lvl2pPr marL="914400" lvl="1" indent="-228600" algn="l" rtl="0">
              <a:lnSpc>
                <a:spcPct val="90000"/>
              </a:lnSpc>
              <a:spcBef>
                <a:spcPts val="200"/>
              </a:spcBef>
              <a:spcAft>
                <a:spcPts val="0"/>
              </a:spcAft>
              <a:buSzPts val="700"/>
              <a:buNone/>
              <a:defRPr sz="700"/>
            </a:lvl2pPr>
            <a:lvl3pPr marL="1371600" lvl="2" indent="-228600" algn="l" rtl="0">
              <a:lnSpc>
                <a:spcPct val="90000"/>
              </a:lnSpc>
              <a:spcBef>
                <a:spcPts val="300"/>
              </a:spcBef>
              <a:spcAft>
                <a:spcPts val="0"/>
              </a:spcAft>
              <a:buSzPts val="600"/>
              <a:buNone/>
              <a:defRPr sz="600"/>
            </a:lvl3pPr>
            <a:lvl4pPr marL="1828800" lvl="3" indent="-228600" algn="l" rtl="0">
              <a:lnSpc>
                <a:spcPct val="90000"/>
              </a:lnSpc>
              <a:spcBef>
                <a:spcPts val="300"/>
              </a:spcBef>
              <a:spcAft>
                <a:spcPts val="0"/>
              </a:spcAft>
              <a:buSzPts val="500"/>
              <a:buNone/>
              <a:defRPr sz="500"/>
            </a:lvl4pPr>
            <a:lvl5pPr marL="2286000" lvl="4" indent="-228600" algn="l" rtl="0">
              <a:lnSpc>
                <a:spcPct val="90000"/>
              </a:lnSpc>
              <a:spcBef>
                <a:spcPts val="300"/>
              </a:spcBef>
              <a:spcAft>
                <a:spcPts val="0"/>
              </a:spcAft>
              <a:buSzPts val="500"/>
              <a:buNone/>
              <a:defRPr sz="500"/>
            </a:lvl5pPr>
            <a:lvl6pPr marL="2743200" lvl="5" indent="-228600" algn="l" rtl="0">
              <a:lnSpc>
                <a:spcPct val="90000"/>
              </a:lnSpc>
              <a:spcBef>
                <a:spcPts val="300"/>
              </a:spcBef>
              <a:spcAft>
                <a:spcPts val="0"/>
              </a:spcAft>
              <a:buSzPts val="500"/>
              <a:buNone/>
              <a:defRPr sz="500"/>
            </a:lvl6pPr>
            <a:lvl7pPr marL="3200400" lvl="6" indent="-228600" algn="l" rtl="0">
              <a:lnSpc>
                <a:spcPct val="90000"/>
              </a:lnSpc>
              <a:spcBef>
                <a:spcPts val="300"/>
              </a:spcBef>
              <a:spcAft>
                <a:spcPts val="0"/>
              </a:spcAft>
              <a:buSzPts val="500"/>
              <a:buNone/>
              <a:defRPr sz="500"/>
            </a:lvl7pPr>
            <a:lvl8pPr marL="3657600" lvl="7" indent="-228600" algn="l" rtl="0">
              <a:lnSpc>
                <a:spcPct val="90000"/>
              </a:lnSpc>
              <a:spcBef>
                <a:spcPts val="300"/>
              </a:spcBef>
              <a:spcAft>
                <a:spcPts val="0"/>
              </a:spcAft>
              <a:buSzPts val="500"/>
              <a:buNone/>
              <a:defRPr sz="500"/>
            </a:lvl8pPr>
            <a:lvl9pPr marL="4114800" lvl="8" indent="-228600" algn="l" rtl="0">
              <a:lnSpc>
                <a:spcPct val="90000"/>
              </a:lnSpc>
              <a:spcBef>
                <a:spcPts val="300"/>
              </a:spcBef>
              <a:spcAft>
                <a:spcPts val="300"/>
              </a:spcAft>
              <a:buSzPts val="500"/>
              <a:buNone/>
              <a:defRPr sz="500"/>
            </a:lvl9pPr>
          </a:lstStyle>
          <a:p>
            <a:endParaRPr/>
          </a:p>
        </p:txBody>
      </p:sp>
      <p:sp>
        <p:nvSpPr>
          <p:cNvPr id="281" name="Google Shape;281;p53"/>
          <p:cNvSpPr>
            <a:spLocks noGrp="1"/>
          </p:cNvSpPr>
          <p:nvPr>
            <p:ph type="pic" idx="3"/>
          </p:nvPr>
        </p:nvSpPr>
        <p:spPr>
          <a:xfrm>
            <a:off x="3083120" y="457200"/>
            <a:ext cx="2984100" cy="2057400"/>
          </a:xfrm>
          <a:prstGeom prst="rect">
            <a:avLst/>
          </a:prstGeom>
          <a:solidFill>
            <a:srgbClr val="FEFEFE"/>
          </a:solidFill>
          <a:ln>
            <a:noFill/>
          </a:ln>
        </p:spPr>
        <p:txBody>
          <a:bodyPr spcFirstLastPara="1" wrap="square" lIns="0" tIns="34275" rIns="0" bIns="34275" anchor="t" anchorCtr="0">
            <a:noAutofit/>
          </a:bodyPr>
          <a:lstStyle>
            <a:lvl1pPr marR="0" lvl="0" algn="ctr" rtl="0">
              <a:lnSpc>
                <a:spcPct val="90000"/>
              </a:lnSpc>
              <a:spcBef>
                <a:spcPts val="900"/>
              </a:spcBef>
              <a:spcAft>
                <a:spcPts val="0"/>
              </a:spcAft>
              <a:buClr>
                <a:schemeClr val="accent1"/>
              </a:buClr>
              <a:buSzPts val="1400"/>
              <a:buFont typeface="Calibri"/>
              <a:buNone/>
              <a:defRPr sz="14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2pPr>
            <a:lvl3pPr marR="0" lvl="2" algn="l" rtl="0">
              <a:lnSpc>
                <a:spcPct val="90000"/>
              </a:lnSpc>
              <a:spcBef>
                <a:spcPts val="300"/>
              </a:spcBef>
              <a:spcAft>
                <a:spcPts val="0"/>
              </a:spcAft>
              <a:buClr>
                <a:schemeClr val="accent1"/>
              </a:buClr>
              <a:buSzPts val="1400"/>
              <a:buFont typeface="Calibri"/>
              <a:buNone/>
              <a:defRPr sz="1400" b="0" i="0" u="none" strike="noStrike" cap="none">
                <a:solidFill>
                  <a:srgbClr val="3F3F3F"/>
                </a:solidFill>
                <a:latin typeface="Calibri"/>
                <a:ea typeface="Calibri"/>
                <a:cs typeface="Calibri"/>
                <a:sym typeface="Calibri"/>
              </a:defRPr>
            </a:lvl3pPr>
            <a:lvl4pPr marR="0" lvl="3"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4pPr>
            <a:lvl5pPr marR="0" lvl="4"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5pPr>
            <a:lvl6pPr marR="0" lvl="5"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6pPr>
            <a:lvl7pPr marR="0" lvl="6"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7pPr>
            <a:lvl8pPr marR="0" lvl="7"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8pPr>
            <a:lvl9pPr marR="0" lvl="8" algn="l" rtl="0">
              <a:lnSpc>
                <a:spcPct val="90000"/>
              </a:lnSpc>
              <a:spcBef>
                <a:spcPts val="300"/>
              </a:spcBef>
              <a:spcAft>
                <a:spcPts val="30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9pPr>
          </a:lstStyle>
          <a:p>
            <a:endParaRPr/>
          </a:p>
        </p:txBody>
      </p:sp>
      <p:sp>
        <p:nvSpPr>
          <p:cNvPr id="282" name="Google Shape;282;p53"/>
          <p:cNvSpPr>
            <a:spLocks noGrp="1"/>
          </p:cNvSpPr>
          <p:nvPr>
            <p:ph type="pic" idx="4"/>
          </p:nvPr>
        </p:nvSpPr>
        <p:spPr>
          <a:xfrm>
            <a:off x="3125" y="2620566"/>
            <a:ext cx="2984100" cy="2057400"/>
          </a:xfrm>
          <a:prstGeom prst="rect">
            <a:avLst/>
          </a:prstGeom>
          <a:solidFill>
            <a:srgbClr val="FEFEFE"/>
          </a:solidFill>
          <a:ln>
            <a:noFill/>
          </a:ln>
        </p:spPr>
        <p:txBody>
          <a:bodyPr spcFirstLastPara="1" wrap="square" lIns="0" tIns="34275" rIns="0" bIns="34275" anchor="t" anchorCtr="0">
            <a:noAutofit/>
          </a:bodyPr>
          <a:lstStyle>
            <a:lvl1pPr marR="0" lvl="0" algn="ctr" rtl="0">
              <a:lnSpc>
                <a:spcPct val="90000"/>
              </a:lnSpc>
              <a:spcBef>
                <a:spcPts val="900"/>
              </a:spcBef>
              <a:spcAft>
                <a:spcPts val="0"/>
              </a:spcAft>
              <a:buClr>
                <a:schemeClr val="accent1"/>
              </a:buClr>
              <a:buSzPts val="1400"/>
              <a:buFont typeface="Calibri"/>
              <a:buNone/>
              <a:defRPr sz="14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2pPr>
            <a:lvl3pPr marR="0" lvl="2" algn="l" rtl="0">
              <a:lnSpc>
                <a:spcPct val="90000"/>
              </a:lnSpc>
              <a:spcBef>
                <a:spcPts val="300"/>
              </a:spcBef>
              <a:spcAft>
                <a:spcPts val="0"/>
              </a:spcAft>
              <a:buClr>
                <a:schemeClr val="accent1"/>
              </a:buClr>
              <a:buSzPts val="1400"/>
              <a:buFont typeface="Calibri"/>
              <a:buNone/>
              <a:defRPr sz="1400" b="0" i="0" u="none" strike="noStrike" cap="none">
                <a:solidFill>
                  <a:srgbClr val="3F3F3F"/>
                </a:solidFill>
                <a:latin typeface="Calibri"/>
                <a:ea typeface="Calibri"/>
                <a:cs typeface="Calibri"/>
                <a:sym typeface="Calibri"/>
              </a:defRPr>
            </a:lvl3pPr>
            <a:lvl4pPr marR="0" lvl="3"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4pPr>
            <a:lvl5pPr marR="0" lvl="4"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5pPr>
            <a:lvl6pPr marR="0" lvl="5"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6pPr>
            <a:lvl7pPr marR="0" lvl="6"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7pPr>
            <a:lvl8pPr marR="0" lvl="7"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8pPr>
            <a:lvl9pPr marR="0" lvl="8" algn="l" rtl="0">
              <a:lnSpc>
                <a:spcPct val="90000"/>
              </a:lnSpc>
              <a:spcBef>
                <a:spcPts val="300"/>
              </a:spcBef>
              <a:spcAft>
                <a:spcPts val="30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9pPr>
          </a:lstStyle>
          <a:p>
            <a:endParaRPr/>
          </a:p>
        </p:txBody>
      </p:sp>
      <p:sp>
        <p:nvSpPr>
          <p:cNvPr id="283" name="Google Shape;283;p53"/>
          <p:cNvSpPr>
            <a:spLocks noGrp="1"/>
          </p:cNvSpPr>
          <p:nvPr>
            <p:ph type="pic" idx="5"/>
          </p:nvPr>
        </p:nvSpPr>
        <p:spPr>
          <a:xfrm>
            <a:off x="3083120" y="2620566"/>
            <a:ext cx="2984100" cy="2057400"/>
          </a:xfrm>
          <a:prstGeom prst="rect">
            <a:avLst/>
          </a:prstGeom>
          <a:solidFill>
            <a:srgbClr val="FEFEFE"/>
          </a:solidFill>
          <a:ln>
            <a:noFill/>
          </a:ln>
        </p:spPr>
        <p:txBody>
          <a:bodyPr spcFirstLastPara="1" wrap="square" lIns="0" tIns="34275" rIns="0" bIns="34275" anchor="t" anchorCtr="0">
            <a:noAutofit/>
          </a:bodyPr>
          <a:lstStyle>
            <a:lvl1pPr marR="0" lvl="0" algn="ctr" rtl="0">
              <a:lnSpc>
                <a:spcPct val="90000"/>
              </a:lnSpc>
              <a:spcBef>
                <a:spcPts val="900"/>
              </a:spcBef>
              <a:spcAft>
                <a:spcPts val="0"/>
              </a:spcAft>
              <a:buClr>
                <a:schemeClr val="accent1"/>
              </a:buClr>
              <a:buSzPts val="1400"/>
              <a:buFont typeface="Calibri"/>
              <a:buNone/>
              <a:defRPr sz="14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2pPr>
            <a:lvl3pPr marR="0" lvl="2" algn="l" rtl="0">
              <a:lnSpc>
                <a:spcPct val="90000"/>
              </a:lnSpc>
              <a:spcBef>
                <a:spcPts val="300"/>
              </a:spcBef>
              <a:spcAft>
                <a:spcPts val="0"/>
              </a:spcAft>
              <a:buClr>
                <a:schemeClr val="accent1"/>
              </a:buClr>
              <a:buSzPts val="1400"/>
              <a:buFont typeface="Calibri"/>
              <a:buNone/>
              <a:defRPr sz="1400" b="0" i="0" u="none" strike="noStrike" cap="none">
                <a:solidFill>
                  <a:srgbClr val="3F3F3F"/>
                </a:solidFill>
                <a:latin typeface="Calibri"/>
                <a:ea typeface="Calibri"/>
                <a:cs typeface="Calibri"/>
                <a:sym typeface="Calibri"/>
              </a:defRPr>
            </a:lvl3pPr>
            <a:lvl4pPr marR="0" lvl="3"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4pPr>
            <a:lvl5pPr marR="0" lvl="4"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5pPr>
            <a:lvl6pPr marR="0" lvl="5"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6pPr>
            <a:lvl7pPr marR="0" lvl="6"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7pPr>
            <a:lvl8pPr marR="0" lvl="7" algn="l" rtl="0">
              <a:lnSpc>
                <a:spcPct val="90000"/>
              </a:lnSpc>
              <a:spcBef>
                <a:spcPts val="300"/>
              </a:spcBef>
              <a:spcAft>
                <a:spcPts val="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8pPr>
            <a:lvl9pPr marR="0" lvl="8" algn="l" rtl="0">
              <a:lnSpc>
                <a:spcPct val="90000"/>
              </a:lnSpc>
              <a:spcBef>
                <a:spcPts val="300"/>
              </a:spcBef>
              <a:spcAft>
                <a:spcPts val="300"/>
              </a:spcAft>
              <a:buClr>
                <a:schemeClr val="accent1"/>
              </a:buClr>
              <a:buSzPts val="1100"/>
              <a:buFont typeface="Calibri"/>
              <a:buNone/>
              <a:defRPr sz="1100" b="0" i="0" u="none" strike="noStrike" cap="none">
                <a:solidFill>
                  <a:srgbClr val="3F3F3F"/>
                </a:solidFill>
                <a:latin typeface="Calibri"/>
                <a:ea typeface="Calibri"/>
                <a:cs typeface="Calibri"/>
                <a:sym typeface="Calibri"/>
              </a:defRPr>
            </a:lvl9pPr>
          </a:lstStyle>
          <a:p>
            <a:endParaRPr/>
          </a:p>
        </p:txBody>
      </p:sp>
      <p:sp>
        <p:nvSpPr>
          <p:cNvPr id="284" name="Google Shape;284;p53"/>
          <p:cNvSpPr txBox="1">
            <a:spLocks noGrp="1"/>
          </p:cNvSpPr>
          <p:nvPr>
            <p:ph type="dt" idx="10"/>
          </p:nvPr>
        </p:nvSpPr>
        <p:spPr>
          <a:xfrm>
            <a:off x="822962" y="4844840"/>
            <a:ext cx="18543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5" name="Google Shape;285;p53"/>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6" name="Google Shape;286;p53"/>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5" name="Google Shape;115;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16" name="Google Shape;116;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41"/>
          <p:cNvSpPr/>
          <p:nvPr/>
        </p:nvSpPr>
        <p:spPr>
          <a:xfrm>
            <a:off x="1" y="4800600"/>
            <a:ext cx="91440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1"/>
          <p:cNvSpPr/>
          <p:nvPr/>
        </p:nvSpPr>
        <p:spPr>
          <a:xfrm>
            <a:off x="1" y="4750737"/>
            <a:ext cx="9144000" cy="49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1"/>
          <p:cNvSpPr txBox="1">
            <a:spLocks noGrp="1"/>
          </p:cNvSpPr>
          <p:nvPr>
            <p:ph type="title"/>
          </p:nvPr>
        </p:nvSpPr>
        <p:spPr>
          <a:xfrm>
            <a:off x="822960" y="214954"/>
            <a:ext cx="7543800" cy="1088100"/>
          </a:xfrm>
          <a:prstGeom prst="rect">
            <a:avLst/>
          </a:prstGeom>
          <a:noFill/>
          <a:ln>
            <a:noFill/>
          </a:ln>
        </p:spPr>
        <p:txBody>
          <a:bodyPr spcFirstLastPara="1" wrap="square" lIns="68575" tIns="34275" rIns="68575" bIns="34275" anchor="b" anchorCtr="0">
            <a:noAutofit/>
          </a:bodyPr>
          <a:lstStyle>
            <a:lvl1pPr marR="0" lvl="0" algn="l" rtl="0">
              <a:lnSpc>
                <a:spcPct val="85000"/>
              </a:lnSpc>
              <a:spcBef>
                <a:spcPts val="0"/>
              </a:spcBef>
              <a:spcAft>
                <a:spcPts val="0"/>
              </a:spcAft>
              <a:buClr>
                <a:schemeClr val="accent2"/>
              </a:buClr>
              <a:buSzPts val="3600"/>
              <a:buFont typeface="Calibri"/>
              <a:buNone/>
              <a:defRPr sz="36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0" name="Google Shape;180;p41"/>
          <p:cNvSpPr txBox="1">
            <a:spLocks noGrp="1"/>
          </p:cNvSpPr>
          <p:nvPr>
            <p:ph type="body" idx="1"/>
          </p:nvPr>
        </p:nvSpPr>
        <p:spPr>
          <a:xfrm>
            <a:off x="822959" y="1384300"/>
            <a:ext cx="7543800" cy="3017400"/>
          </a:xfrm>
          <a:prstGeom prst="rect">
            <a:avLst/>
          </a:prstGeom>
          <a:noFill/>
          <a:ln>
            <a:noFill/>
          </a:ln>
        </p:spPr>
        <p:txBody>
          <a:bodyPr spcFirstLastPara="1" wrap="square" lIns="0" tIns="34275" rIns="0" bIns="34275" anchor="t" anchorCtr="0">
            <a:noAutofit/>
          </a:bodyPr>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81" name="Google Shape;181;p41"/>
          <p:cNvSpPr txBox="1">
            <a:spLocks noGrp="1"/>
          </p:cNvSpPr>
          <p:nvPr>
            <p:ph type="dt" idx="10"/>
          </p:nvPr>
        </p:nvSpPr>
        <p:spPr>
          <a:xfrm>
            <a:off x="822962" y="4844840"/>
            <a:ext cx="18543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2" name="Google Shape;182;p41"/>
          <p:cNvSpPr txBox="1">
            <a:spLocks noGrp="1"/>
          </p:cNvSpPr>
          <p:nvPr>
            <p:ph type="ftr" idx="11"/>
          </p:nvPr>
        </p:nvSpPr>
        <p:spPr>
          <a:xfrm>
            <a:off x="2764639" y="4844840"/>
            <a:ext cx="3617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3" name="Google Shape;183;p41"/>
          <p:cNvSpPr txBox="1">
            <a:spLocks noGrp="1"/>
          </p:cNvSpPr>
          <p:nvPr>
            <p:ph type="sldNum" idx="12"/>
          </p:nvPr>
        </p:nvSpPr>
        <p:spPr>
          <a:xfrm>
            <a:off x="7425345" y="4844840"/>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184" name="Google Shape;184;p41"/>
          <p:cNvCxnSpPr/>
          <p:nvPr/>
        </p:nvCxnSpPr>
        <p:spPr>
          <a:xfrm>
            <a:off x="895149" y="1303384"/>
            <a:ext cx="7475100" cy="0"/>
          </a:xfrm>
          <a:prstGeom prst="straightConnector1">
            <a:avLst/>
          </a:prstGeom>
          <a:noFill/>
          <a:ln w="9525" cap="flat" cmpd="sng">
            <a:solidFill>
              <a:srgbClr val="7F7F7F"/>
            </a:solidFill>
            <a:prstDash val="solid"/>
            <a:round/>
            <a:headEnd type="none" w="sm" len="sm"/>
            <a:tailEnd type="none" w="sm" len="sm"/>
          </a:ln>
        </p:spPr>
      </p:cxnSp>
      <p:sp>
        <p:nvSpPr>
          <p:cNvPr id="185" name="Google Shape;185;p41"/>
          <p:cNvSpPr/>
          <p:nvPr/>
        </p:nvSpPr>
        <p:spPr>
          <a:xfrm>
            <a:off x="1" y="4800600"/>
            <a:ext cx="91440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1"/>
          <p:cNvSpPr txBox="1"/>
          <p:nvPr/>
        </p:nvSpPr>
        <p:spPr>
          <a:xfrm>
            <a:off x="8320131" y="4886817"/>
            <a:ext cx="727800" cy="1644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Calibri"/>
                <a:ea typeface="Calibri"/>
                <a:cs typeface="Calibri"/>
                <a:sym typeface="Calibri"/>
              </a:rPr>
              <a:t>© Eco-Cycle 2018.</a:t>
            </a:r>
            <a:endParaRPr sz="1100" b="0" i="0" u="none" strike="noStrike" cap="none">
              <a:solidFill>
                <a:srgbClr val="000000"/>
              </a:solidFill>
              <a:latin typeface="Arial"/>
              <a:ea typeface="Arial"/>
              <a:cs typeface="Arial"/>
              <a:sym typeface="Arial"/>
            </a:endParaRPr>
          </a:p>
        </p:txBody>
      </p:sp>
      <p:sp>
        <p:nvSpPr>
          <p:cNvPr id="187" name="Google Shape;187;p41"/>
          <p:cNvSpPr txBox="1"/>
          <p:nvPr/>
        </p:nvSpPr>
        <p:spPr>
          <a:xfrm>
            <a:off x="196345" y="4886817"/>
            <a:ext cx="6267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ecocycle.org</a:t>
            </a:r>
            <a:endParaRPr sz="11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image" Target="../media/image29.gif"/><Relationship Id="rId4" Type="http://schemas.openxmlformats.org/officeDocument/2006/relationships/hyperlink" Target="mailto:Rosie@ecocycle.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g9ca89a6f84_2_2"/>
          <p:cNvPicPr preferRelativeResize="0"/>
          <p:nvPr/>
        </p:nvPicPr>
        <p:blipFill>
          <a:blip r:embed="rId3">
            <a:alphaModFix/>
          </a:blip>
          <a:stretch>
            <a:fillRect/>
          </a:stretch>
        </p:blipFill>
        <p:spPr>
          <a:xfrm>
            <a:off x="0" y="923567"/>
            <a:ext cx="9144000" cy="4471416"/>
          </a:xfrm>
          <a:prstGeom prst="rect">
            <a:avLst/>
          </a:prstGeom>
          <a:noFill/>
          <a:ln>
            <a:noFill/>
          </a:ln>
        </p:spPr>
      </p:pic>
      <p:sp>
        <p:nvSpPr>
          <p:cNvPr id="348" name="Google Shape;348;g9ca89a6f84_2_2"/>
          <p:cNvSpPr/>
          <p:nvPr/>
        </p:nvSpPr>
        <p:spPr>
          <a:xfrm>
            <a:off x="1" y="4759333"/>
            <a:ext cx="9144000" cy="441000"/>
          </a:xfrm>
          <a:prstGeom prst="rect">
            <a:avLst/>
          </a:prstGeom>
          <a:solidFill>
            <a:srgbClr val="006699"/>
          </a:solidFill>
          <a:ln w="25400" cap="flat" cmpd="sng">
            <a:solidFill>
              <a:srgbClr val="0066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49" name="Google Shape;349;g9ca89a6f84_2_2"/>
          <p:cNvPicPr preferRelativeResize="0"/>
          <p:nvPr/>
        </p:nvPicPr>
        <p:blipFill rotWithShape="1">
          <a:blip r:embed="rId4">
            <a:alphaModFix/>
          </a:blip>
          <a:srcRect/>
          <a:stretch/>
        </p:blipFill>
        <p:spPr>
          <a:xfrm>
            <a:off x="4010108" y="4852464"/>
            <a:ext cx="1123783" cy="254608"/>
          </a:xfrm>
          <a:prstGeom prst="rect">
            <a:avLst/>
          </a:prstGeom>
          <a:noFill/>
          <a:ln>
            <a:noFill/>
          </a:ln>
        </p:spPr>
      </p:pic>
      <p:sp>
        <p:nvSpPr>
          <p:cNvPr id="350" name="Google Shape;350;g9ca89a6f84_2_2"/>
          <p:cNvSpPr txBox="1">
            <a:spLocks noGrp="1"/>
          </p:cNvSpPr>
          <p:nvPr>
            <p:ph type="title"/>
          </p:nvPr>
        </p:nvSpPr>
        <p:spPr>
          <a:xfrm>
            <a:off x="311699" y="83438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The Basics of the Plastic Pollution Reduction Act of 2021</a:t>
            </a:r>
            <a:endParaRPr b="1" dirty="0"/>
          </a:p>
        </p:txBody>
      </p:sp>
      <p:sp>
        <p:nvSpPr>
          <p:cNvPr id="351" name="Google Shape;351;g9ca89a6f84_2_2"/>
          <p:cNvSpPr txBox="1"/>
          <p:nvPr/>
        </p:nvSpPr>
        <p:spPr>
          <a:xfrm>
            <a:off x="902099" y="1975350"/>
            <a:ext cx="7339800" cy="119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dirty="0"/>
              <a:t>What is it and how will it affect you?</a:t>
            </a:r>
          </a:p>
          <a:p>
            <a:pPr marL="0" lvl="0" indent="0" algn="ctr" rtl="0">
              <a:spcBef>
                <a:spcPts val="0"/>
              </a:spcBef>
              <a:spcAft>
                <a:spcPts val="0"/>
              </a:spcAft>
              <a:buNone/>
            </a:pPr>
            <a:endParaRPr lang="en-US" sz="1700" dirty="0"/>
          </a:p>
          <a:p>
            <a:pPr marL="0" lvl="0" indent="0" algn="ctr" rtl="0">
              <a:spcBef>
                <a:spcPts val="0"/>
              </a:spcBef>
              <a:spcAft>
                <a:spcPts val="0"/>
              </a:spcAft>
              <a:buNone/>
            </a:pPr>
            <a:r>
              <a:rPr lang="en-US" sz="1700" dirty="0"/>
              <a:t>Randy Moorman</a:t>
            </a:r>
          </a:p>
          <a:p>
            <a:pPr marL="0" lvl="0" indent="0" algn="ctr" rtl="0">
              <a:spcBef>
                <a:spcPts val="0"/>
              </a:spcBef>
              <a:spcAft>
                <a:spcPts val="0"/>
              </a:spcAft>
              <a:buNone/>
            </a:pPr>
            <a:r>
              <a:rPr lang="en-US" sz="1700" dirty="0"/>
              <a:t>Legislative and Community Campaigns Director</a:t>
            </a:r>
          </a:p>
          <a:p>
            <a:pPr marL="0" lvl="0" indent="0" algn="ctr" rtl="0">
              <a:spcBef>
                <a:spcPts val="0"/>
              </a:spcBef>
              <a:spcAft>
                <a:spcPts val="0"/>
              </a:spcAft>
              <a:buNone/>
            </a:pPr>
            <a:r>
              <a:rPr lang="en-US" sz="1700" dirty="0"/>
              <a:t>Eco-Cycle</a:t>
            </a:r>
            <a:endParaRPr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5"/>
          <p:cNvSpPr txBox="1">
            <a:spLocks noGrp="1"/>
          </p:cNvSpPr>
          <p:nvPr>
            <p:ph type="title"/>
          </p:nvPr>
        </p:nvSpPr>
        <p:spPr>
          <a:xfrm>
            <a:off x="3115833" y="445025"/>
            <a:ext cx="46017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dirty="0">
                <a:solidFill>
                  <a:srgbClr val="0B5394"/>
                </a:solidFill>
              </a:rPr>
              <a:t>Keys to success  </a:t>
            </a:r>
            <a:endParaRPr b="1" dirty="0">
              <a:solidFill>
                <a:srgbClr val="0B5394"/>
              </a:solidFill>
            </a:endParaRPr>
          </a:p>
        </p:txBody>
      </p:sp>
      <p:sp>
        <p:nvSpPr>
          <p:cNvPr id="407" name="Google Shape;407;p65"/>
          <p:cNvSpPr txBox="1">
            <a:spLocks noGrp="1"/>
          </p:cNvSpPr>
          <p:nvPr>
            <p:ph type="body" idx="1"/>
          </p:nvPr>
        </p:nvSpPr>
        <p:spPr>
          <a:xfrm>
            <a:off x="3548725" y="1017725"/>
            <a:ext cx="53874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Built momentum with grassroots pressure</a:t>
            </a:r>
            <a:endParaRPr dirty="0"/>
          </a:p>
          <a:p>
            <a:pPr marL="457200" lvl="0" indent="-342900" algn="l" rtl="0">
              <a:spcBef>
                <a:spcPts val="0"/>
              </a:spcBef>
              <a:spcAft>
                <a:spcPts val="0"/>
              </a:spcAft>
              <a:buSzPts val="1800"/>
              <a:buChar char="●"/>
            </a:pPr>
            <a:r>
              <a:rPr lang="en" dirty="0"/>
              <a:t>Worked traditional and social media</a:t>
            </a:r>
            <a:endParaRPr dirty="0"/>
          </a:p>
          <a:p>
            <a:pPr marL="457200" lvl="0" indent="-342900" algn="l" rtl="0">
              <a:spcBef>
                <a:spcPts val="0"/>
              </a:spcBef>
              <a:spcAft>
                <a:spcPts val="0"/>
              </a:spcAft>
              <a:buSzPts val="1800"/>
              <a:buChar char="●"/>
            </a:pPr>
            <a:r>
              <a:rPr lang="en" dirty="0"/>
              <a:t>Coalesced around single message</a:t>
            </a:r>
            <a:endParaRPr dirty="0"/>
          </a:p>
          <a:p>
            <a:pPr marL="457200" lvl="0" indent="-342900" algn="l" rtl="0">
              <a:spcBef>
                <a:spcPts val="0"/>
              </a:spcBef>
              <a:spcAft>
                <a:spcPts val="0"/>
              </a:spcAft>
              <a:buSzPts val="1800"/>
              <a:buChar char="●"/>
            </a:pPr>
            <a:r>
              <a:rPr lang="en" dirty="0"/>
              <a:t>Perseverance</a:t>
            </a:r>
            <a:endParaRPr dirty="0"/>
          </a:p>
          <a:p>
            <a:pPr marL="457200" lvl="0" indent="-342900" algn="l" rtl="0">
              <a:spcBef>
                <a:spcPts val="0"/>
              </a:spcBef>
              <a:spcAft>
                <a:spcPts val="0"/>
              </a:spcAft>
              <a:buSzPts val="1800"/>
              <a:buChar char="●"/>
            </a:pPr>
            <a:r>
              <a:rPr lang="en" dirty="0"/>
              <a:t>Partnered with green business community</a:t>
            </a:r>
            <a:endParaRPr dirty="0"/>
          </a:p>
          <a:p>
            <a:pPr marL="457200" lvl="0" indent="-342900" algn="l" rtl="0">
              <a:spcBef>
                <a:spcPts val="0"/>
              </a:spcBef>
              <a:spcAft>
                <a:spcPts val="0"/>
              </a:spcAft>
              <a:buSzPts val="1800"/>
              <a:buChar char="●"/>
            </a:pPr>
            <a:r>
              <a:rPr lang="en" dirty="0"/>
              <a:t>Engaged kids as the spokespersons</a:t>
            </a:r>
            <a:endParaRPr dirty="0"/>
          </a:p>
          <a:p>
            <a:pPr marL="0" lvl="0" indent="0" algn="l" rtl="0">
              <a:spcBef>
                <a:spcPts val="1200"/>
              </a:spcBef>
              <a:spcAft>
                <a:spcPts val="1600"/>
              </a:spcAft>
              <a:buNone/>
            </a:pPr>
            <a:endParaRPr dirty="0"/>
          </a:p>
        </p:txBody>
      </p:sp>
      <p:sp>
        <p:nvSpPr>
          <p:cNvPr id="408" name="Google Shape;408;p65"/>
          <p:cNvSpPr/>
          <p:nvPr/>
        </p:nvSpPr>
        <p:spPr>
          <a:xfrm>
            <a:off x="1" y="4759333"/>
            <a:ext cx="9144000" cy="441000"/>
          </a:xfrm>
          <a:prstGeom prst="rect">
            <a:avLst/>
          </a:prstGeom>
          <a:solidFill>
            <a:srgbClr val="8ABC64"/>
          </a:solidFill>
          <a:ln w="25400" cap="flat" cmpd="sng">
            <a:solidFill>
              <a:srgbClr val="8ABC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09" name="Google Shape;409;p65"/>
          <p:cNvPicPr preferRelativeResize="0"/>
          <p:nvPr/>
        </p:nvPicPr>
        <p:blipFill rotWithShape="1">
          <a:blip r:embed="rId3">
            <a:alphaModFix/>
          </a:blip>
          <a:srcRect/>
          <a:stretch/>
        </p:blipFill>
        <p:spPr>
          <a:xfrm>
            <a:off x="4010108" y="4852464"/>
            <a:ext cx="1123783" cy="254608"/>
          </a:xfrm>
          <a:prstGeom prst="rect">
            <a:avLst/>
          </a:prstGeom>
          <a:noFill/>
          <a:ln>
            <a:noFill/>
          </a:ln>
        </p:spPr>
      </p:pic>
      <p:pic>
        <p:nvPicPr>
          <p:cNvPr id="410" name="Google Shape;410;p65"/>
          <p:cNvPicPr preferRelativeResize="0"/>
          <p:nvPr/>
        </p:nvPicPr>
        <p:blipFill>
          <a:blip r:embed="rId4">
            <a:alphaModFix/>
          </a:blip>
          <a:stretch>
            <a:fillRect/>
          </a:stretch>
        </p:blipFill>
        <p:spPr>
          <a:xfrm>
            <a:off x="311705" y="175100"/>
            <a:ext cx="2962869" cy="4451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311700" y="445025"/>
            <a:ext cx="2432400" cy="39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B5394"/>
                </a:solidFill>
              </a:rPr>
              <a:t>Bag Fees</a:t>
            </a:r>
            <a:endParaRPr b="1" dirty="0">
              <a:solidFill>
                <a:srgbClr val="0B5394"/>
              </a:solidFill>
            </a:endParaRPr>
          </a:p>
        </p:txBody>
      </p:sp>
      <p:sp>
        <p:nvSpPr>
          <p:cNvPr id="342" name="Google Shape;342;p59"/>
          <p:cNvSpPr/>
          <p:nvPr/>
        </p:nvSpPr>
        <p:spPr>
          <a:xfrm>
            <a:off x="1" y="4759333"/>
            <a:ext cx="9144000" cy="441000"/>
          </a:xfrm>
          <a:prstGeom prst="rect">
            <a:avLst/>
          </a:prstGeom>
          <a:solidFill>
            <a:srgbClr val="8ABC64"/>
          </a:solidFill>
          <a:ln w="25400" cap="flat" cmpd="sng">
            <a:solidFill>
              <a:srgbClr val="8ABC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43" name="Google Shape;343;p59"/>
          <p:cNvPicPr preferRelativeResize="0"/>
          <p:nvPr/>
        </p:nvPicPr>
        <p:blipFill rotWithShape="1">
          <a:blip r:embed="rId3">
            <a:alphaModFix/>
          </a:blip>
          <a:srcRect/>
          <a:stretch/>
        </p:blipFill>
        <p:spPr>
          <a:xfrm>
            <a:off x="4010108" y="4852464"/>
            <a:ext cx="1123783" cy="254608"/>
          </a:xfrm>
          <a:prstGeom prst="rect">
            <a:avLst/>
          </a:prstGeom>
          <a:noFill/>
          <a:ln>
            <a:noFill/>
          </a:ln>
        </p:spPr>
      </p:pic>
      <p:pic>
        <p:nvPicPr>
          <p:cNvPr id="344" name="Google Shape;344;p59"/>
          <p:cNvPicPr preferRelativeResize="0"/>
          <p:nvPr/>
        </p:nvPicPr>
        <p:blipFill>
          <a:blip r:embed="rId4">
            <a:alphaModFix/>
          </a:blip>
          <a:stretch>
            <a:fillRect/>
          </a:stretch>
        </p:blipFill>
        <p:spPr>
          <a:xfrm>
            <a:off x="105675" y="1010525"/>
            <a:ext cx="2638425" cy="3429000"/>
          </a:xfrm>
          <a:prstGeom prst="rect">
            <a:avLst/>
          </a:prstGeom>
          <a:noFill/>
          <a:ln>
            <a:noFill/>
          </a:ln>
        </p:spPr>
      </p:pic>
      <p:sp>
        <p:nvSpPr>
          <p:cNvPr id="346" name="Google Shape;346;p59"/>
          <p:cNvSpPr txBox="1"/>
          <p:nvPr/>
        </p:nvSpPr>
        <p:spPr>
          <a:xfrm>
            <a:off x="2341050" y="339589"/>
            <a:ext cx="6697275" cy="39945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Clr>
                <a:srgbClr val="000000"/>
              </a:buClr>
              <a:buSzPts val="2100"/>
              <a:buFont typeface="Calibri"/>
              <a:buChar char="●"/>
            </a:pPr>
            <a:r>
              <a:rPr lang="en" sz="2100" b="1" dirty="0">
                <a:latin typeface="Calibri"/>
                <a:ea typeface="Calibri"/>
                <a:cs typeface="Calibri"/>
                <a:sym typeface="Calibri"/>
              </a:rPr>
              <a:t>Beginning Jan. 1, 2023 - $0.10 fee on plastic and paper carryout bags</a:t>
            </a:r>
          </a:p>
          <a:p>
            <a:pPr marL="457200" marR="0" lvl="0" indent="-361950" algn="l" rtl="0">
              <a:lnSpc>
                <a:spcPct val="100000"/>
              </a:lnSpc>
              <a:spcBef>
                <a:spcPts val="0"/>
              </a:spcBef>
              <a:spcAft>
                <a:spcPts val="0"/>
              </a:spcAft>
              <a:buClr>
                <a:srgbClr val="000000"/>
              </a:buClr>
              <a:buSzPts val="2100"/>
              <a:buFont typeface="Calibri"/>
              <a:buChar char="●"/>
            </a:pPr>
            <a:r>
              <a:rPr lang="en" sz="2100" b="1" dirty="0">
                <a:latin typeface="Calibri"/>
                <a:ea typeface="Calibri"/>
                <a:cs typeface="Calibri"/>
                <a:sym typeface="Calibri"/>
              </a:rPr>
              <a:t>Affects large grocery and retail stores</a:t>
            </a:r>
          </a:p>
          <a:p>
            <a:pPr marL="457200" marR="0" lvl="0" indent="-361950" algn="l" rtl="0">
              <a:lnSpc>
                <a:spcPct val="100000"/>
              </a:lnSpc>
              <a:spcBef>
                <a:spcPts val="0"/>
              </a:spcBef>
              <a:spcAft>
                <a:spcPts val="0"/>
              </a:spcAft>
              <a:buClr>
                <a:srgbClr val="000000"/>
              </a:buClr>
              <a:buSzPts val="2100"/>
              <a:buFont typeface="Calibri"/>
              <a:buChar char="●"/>
            </a:pPr>
            <a:r>
              <a:rPr lang="en" sz="2100" b="1" dirty="0">
                <a:latin typeface="Calibri"/>
                <a:ea typeface="Calibri"/>
                <a:cs typeface="Calibri"/>
                <a:sym typeface="Calibri"/>
              </a:rPr>
              <a:t>Restaurants and small Colorado-only stores with 3 or fewer locations excluded</a:t>
            </a:r>
          </a:p>
          <a:p>
            <a:pPr marL="457200" marR="0" lvl="0" indent="-361950" algn="l" rtl="0">
              <a:lnSpc>
                <a:spcPct val="100000"/>
              </a:lnSpc>
              <a:spcBef>
                <a:spcPts val="0"/>
              </a:spcBef>
              <a:spcAft>
                <a:spcPts val="0"/>
              </a:spcAft>
              <a:buClr>
                <a:srgbClr val="000000"/>
              </a:buClr>
              <a:buSzPts val="2100"/>
              <a:buFont typeface="Calibri"/>
              <a:buChar char="●"/>
            </a:pPr>
            <a:r>
              <a:rPr lang="en" sz="2100" b="1" dirty="0">
                <a:latin typeface="Calibri"/>
                <a:ea typeface="Calibri"/>
                <a:cs typeface="Calibri"/>
                <a:sym typeface="Calibri"/>
              </a:rPr>
              <a:t>Retailer keeps $0.04 to implement the program</a:t>
            </a:r>
          </a:p>
          <a:p>
            <a:pPr marL="457200" marR="0" lvl="0" indent="-361950" algn="l" rtl="0">
              <a:lnSpc>
                <a:spcPct val="100000"/>
              </a:lnSpc>
              <a:spcBef>
                <a:spcPts val="0"/>
              </a:spcBef>
              <a:spcAft>
                <a:spcPts val="0"/>
              </a:spcAft>
              <a:buClr>
                <a:srgbClr val="000000"/>
              </a:buClr>
              <a:buSzPts val="2100"/>
              <a:buFont typeface="Calibri"/>
              <a:buChar char="●"/>
            </a:pPr>
            <a:r>
              <a:rPr lang="en" sz="2100" b="1" dirty="0">
                <a:latin typeface="Calibri"/>
                <a:ea typeface="Calibri"/>
                <a:cs typeface="Calibri"/>
                <a:sym typeface="Calibri"/>
              </a:rPr>
              <a:t>Municipalities and Counties (unincorporated) receive $0.06  to implement program, enforce the law, fund recycling, composting, waste diversion programs, and education</a:t>
            </a:r>
          </a:p>
          <a:p>
            <a:pPr marL="457200" marR="0" lvl="0" indent="-361950" algn="l" rtl="0">
              <a:lnSpc>
                <a:spcPct val="100000"/>
              </a:lnSpc>
              <a:spcBef>
                <a:spcPts val="0"/>
              </a:spcBef>
              <a:spcAft>
                <a:spcPts val="0"/>
              </a:spcAft>
              <a:buClr>
                <a:srgbClr val="000000"/>
              </a:buClr>
              <a:buSzPts val="2100"/>
              <a:buFont typeface="Calibri"/>
              <a:buChar char="●"/>
            </a:pPr>
            <a:r>
              <a:rPr lang="en" sz="2100" b="1" dirty="0">
                <a:latin typeface="Calibri"/>
                <a:ea typeface="Calibri"/>
                <a:cs typeface="Calibri"/>
                <a:sym typeface="Calibri"/>
              </a:rPr>
              <a:t>Does not apply to customers with federal or state food assistance programs</a:t>
            </a:r>
          </a:p>
          <a:p>
            <a:pPr marL="457200" marR="0" lvl="0" indent="-361950" algn="l" rtl="0">
              <a:lnSpc>
                <a:spcPct val="100000"/>
              </a:lnSpc>
              <a:spcBef>
                <a:spcPts val="0"/>
              </a:spcBef>
              <a:spcAft>
                <a:spcPts val="0"/>
              </a:spcAft>
              <a:buClr>
                <a:srgbClr val="000000"/>
              </a:buClr>
              <a:buSzPts val="2100"/>
              <a:buFont typeface="Calibri"/>
              <a:buChar char="●"/>
            </a:pPr>
            <a:r>
              <a:rPr lang="en" sz="2100" b="1" dirty="0">
                <a:latin typeface="Calibri"/>
                <a:ea typeface="Calibri"/>
                <a:cs typeface="Calibri"/>
                <a:sym typeface="Calibri"/>
              </a:rPr>
              <a:t>Fee on plastic bags ends Jan. 1, 2024</a:t>
            </a:r>
          </a:p>
          <a:p>
            <a:pPr marL="457200" marR="0" lvl="0" indent="-361950" algn="l" rtl="0">
              <a:lnSpc>
                <a:spcPct val="100000"/>
              </a:lnSpc>
              <a:spcBef>
                <a:spcPts val="0"/>
              </a:spcBef>
              <a:spcAft>
                <a:spcPts val="0"/>
              </a:spcAft>
              <a:buClr>
                <a:srgbClr val="000000"/>
              </a:buClr>
              <a:buSzPts val="2100"/>
              <a:buFont typeface="Calibri"/>
              <a:buChar char="●"/>
            </a:pPr>
            <a:endParaRPr sz="2100" b="1"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6"/>
          <p:cNvSpPr/>
          <p:nvPr/>
        </p:nvSpPr>
        <p:spPr>
          <a:xfrm>
            <a:off x="1" y="4759333"/>
            <a:ext cx="9144000" cy="441000"/>
          </a:xfrm>
          <a:prstGeom prst="rect">
            <a:avLst/>
          </a:prstGeom>
          <a:solidFill>
            <a:srgbClr val="8ABC64"/>
          </a:solidFill>
          <a:ln w="25400" cap="flat" cmpd="sng">
            <a:solidFill>
              <a:srgbClr val="8ABC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8" name="Google Shape;318;p56"/>
          <p:cNvPicPr preferRelativeResize="0"/>
          <p:nvPr/>
        </p:nvPicPr>
        <p:blipFill rotWithShape="1">
          <a:blip r:embed="rId3">
            <a:alphaModFix/>
          </a:blip>
          <a:srcRect/>
          <a:stretch/>
        </p:blipFill>
        <p:spPr>
          <a:xfrm>
            <a:off x="4010108" y="4852464"/>
            <a:ext cx="1123783" cy="254608"/>
          </a:xfrm>
          <a:prstGeom prst="rect">
            <a:avLst/>
          </a:prstGeom>
          <a:noFill/>
          <a:ln>
            <a:noFill/>
          </a:ln>
        </p:spPr>
      </p:pic>
      <p:pic>
        <p:nvPicPr>
          <p:cNvPr id="319" name="Google Shape;319;p56"/>
          <p:cNvPicPr preferRelativeResize="0"/>
          <p:nvPr/>
        </p:nvPicPr>
        <p:blipFill>
          <a:blip r:embed="rId4">
            <a:alphaModFix/>
          </a:blip>
          <a:stretch>
            <a:fillRect/>
          </a:stretch>
        </p:blipFill>
        <p:spPr>
          <a:xfrm>
            <a:off x="1278362" y="0"/>
            <a:ext cx="6587276" cy="4501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311700" y="445025"/>
            <a:ext cx="2432400" cy="39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B5394"/>
                </a:solidFill>
              </a:rPr>
              <a:t>Bag Ban</a:t>
            </a:r>
            <a:endParaRPr b="1" dirty="0">
              <a:solidFill>
                <a:srgbClr val="0B5394"/>
              </a:solidFill>
            </a:endParaRPr>
          </a:p>
        </p:txBody>
      </p:sp>
      <p:sp>
        <p:nvSpPr>
          <p:cNvPr id="342" name="Google Shape;342;p59"/>
          <p:cNvSpPr/>
          <p:nvPr/>
        </p:nvSpPr>
        <p:spPr>
          <a:xfrm>
            <a:off x="1" y="4759333"/>
            <a:ext cx="9144000" cy="441000"/>
          </a:xfrm>
          <a:prstGeom prst="rect">
            <a:avLst/>
          </a:prstGeom>
          <a:solidFill>
            <a:srgbClr val="8ABC64"/>
          </a:solidFill>
          <a:ln w="25400" cap="flat" cmpd="sng">
            <a:solidFill>
              <a:srgbClr val="8ABC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43" name="Google Shape;343;p59"/>
          <p:cNvPicPr preferRelativeResize="0"/>
          <p:nvPr/>
        </p:nvPicPr>
        <p:blipFill rotWithShape="1">
          <a:blip r:embed="rId3">
            <a:alphaModFix/>
          </a:blip>
          <a:srcRect/>
          <a:stretch/>
        </p:blipFill>
        <p:spPr>
          <a:xfrm>
            <a:off x="4010108" y="4852464"/>
            <a:ext cx="1123783" cy="254608"/>
          </a:xfrm>
          <a:prstGeom prst="rect">
            <a:avLst/>
          </a:prstGeom>
          <a:noFill/>
          <a:ln>
            <a:noFill/>
          </a:ln>
        </p:spPr>
      </p:pic>
      <p:sp>
        <p:nvSpPr>
          <p:cNvPr id="346" name="Google Shape;346;p59"/>
          <p:cNvSpPr txBox="1"/>
          <p:nvPr/>
        </p:nvSpPr>
        <p:spPr>
          <a:xfrm>
            <a:off x="2341049" y="445025"/>
            <a:ext cx="6697275" cy="39945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Clr>
                <a:srgbClr val="000000"/>
              </a:buClr>
              <a:buSzPts val="2100"/>
              <a:buFont typeface="Calibri"/>
              <a:buChar char="●"/>
            </a:pPr>
            <a:r>
              <a:rPr lang="en" sz="2100" b="1" dirty="0">
                <a:latin typeface="Calibri"/>
                <a:ea typeface="Calibri"/>
                <a:cs typeface="Calibri"/>
                <a:sym typeface="Calibri"/>
              </a:rPr>
              <a:t>Beginning Jan. 1, 2024 – Ban plastic carryout bags</a:t>
            </a:r>
          </a:p>
          <a:p>
            <a:pPr marL="457200" marR="0" lvl="0" indent="-361950" algn="l" rtl="0">
              <a:lnSpc>
                <a:spcPct val="100000"/>
              </a:lnSpc>
              <a:spcBef>
                <a:spcPts val="0"/>
              </a:spcBef>
              <a:spcAft>
                <a:spcPts val="0"/>
              </a:spcAft>
              <a:buClr>
                <a:srgbClr val="000000"/>
              </a:buClr>
              <a:buSzPts val="2100"/>
              <a:buFont typeface="Calibri"/>
              <a:buChar char="●"/>
            </a:pPr>
            <a:r>
              <a:rPr lang="en" sz="2100" b="1" dirty="0">
                <a:latin typeface="Calibri"/>
                <a:ea typeface="Calibri"/>
                <a:cs typeface="Calibri"/>
                <a:sym typeface="Calibri"/>
              </a:rPr>
              <a:t>Affects large grocery and retail stores</a:t>
            </a:r>
          </a:p>
          <a:p>
            <a:pPr marL="457200" marR="0" lvl="0" indent="-361950" algn="l" rtl="0">
              <a:lnSpc>
                <a:spcPct val="100000"/>
              </a:lnSpc>
              <a:spcBef>
                <a:spcPts val="0"/>
              </a:spcBef>
              <a:spcAft>
                <a:spcPts val="0"/>
              </a:spcAft>
              <a:buClr>
                <a:srgbClr val="000000"/>
              </a:buClr>
              <a:buSzPts val="2100"/>
              <a:buFont typeface="Calibri"/>
              <a:buChar char="●"/>
            </a:pPr>
            <a:r>
              <a:rPr lang="en" sz="2100" b="1" dirty="0">
                <a:latin typeface="Calibri"/>
                <a:ea typeface="Calibri"/>
                <a:cs typeface="Calibri"/>
                <a:sym typeface="Calibri"/>
              </a:rPr>
              <a:t>Restaurants and small Colorado-only stores with 3 or fewer locations excluded</a:t>
            </a:r>
          </a:p>
          <a:p>
            <a:pPr marL="457200" marR="0" lvl="0" indent="-361950" algn="l" rtl="0">
              <a:lnSpc>
                <a:spcPct val="100000"/>
              </a:lnSpc>
              <a:spcBef>
                <a:spcPts val="0"/>
              </a:spcBef>
              <a:spcAft>
                <a:spcPts val="0"/>
              </a:spcAft>
              <a:buClr>
                <a:srgbClr val="000000"/>
              </a:buClr>
              <a:buSzPts val="2100"/>
              <a:buFont typeface="Calibri"/>
              <a:buChar char="●"/>
            </a:pPr>
            <a:r>
              <a:rPr lang="en" sz="2100" b="1" dirty="0">
                <a:latin typeface="Calibri"/>
                <a:ea typeface="Calibri"/>
                <a:cs typeface="Calibri"/>
                <a:sym typeface="Calibri"/>
              </a:rPr>
              <a:t>Stores can use up any remaining stock of bags until June 1, 2024 as long as they were purchased by Jan. 1, 2024.</a:t>
            </a:r>
          </a:p>
        </p:txBody>
      </p:sp>
      <p:pic>
        <p:nvPicPr>
          <p:cNvPr id="2" name="Picture 1">
            <a:extLst>
              <a:ext uri="{FF2B5EF4-FFF2-40B4-BE49-F238E27FC236}">
                <a16:creationId xmlns:a16="http://schemas.microsoft.com/office/drawing/2014/main" id="{63AF35BE-B9E5-4A11-B8EF-B668F2619BD3}"/>
              </a:ext>
            </a:extLst>
          </p:cNvPr>
          <p:cNvPicPr>
            <a:picLocks noChangeAspect="1"/>
          </p:cNvPicPr>
          <p:nvPr/>
        </p:nvPicPr>
        <p:blipFill>
          <a:blip r:embed="rId4"/>
          <a:stretch>
            <a:fillRect/>
          </a:stretch>
        </p:blipFill>
        <p:spPr>
          <a:xfrm>
            <a:off x="-615428" y="1413535"/>
            <a:ext cx="3819293" cy="2622888"/>
          </a:xfrm>
          <a:prstGeom prst="rect">
            <a:avLst/>
          </a:prstGeom>
        </p:spPr>
      </p:pic>
      <p:sp>
        <p:nvSpPr>
          <p:cNvPr id="3" name="Multiplication Sign 2">
            <a:extLst>
              <a:ext uri="{FF2B5EF4-FFF2-40B4-BE49-F238E27FC236}">
                <a16:creationId xmlns:a16="http://schemas.microsoft.com/office/drawing/2014/main" id="{D8F97842-A6A8-4149-B27B-789E3ABC5C60}"/>
              </a:ext>
            </a:extLst>
          </p:cNvPr>
          <p:cNvSpPr/>
          <p:nvPr/>
        </p:nvSpPr>
        <p:spPr>
          <a:xfrm>
            <a:off x="323531" y="2090964"/>
            <a:ext cx="1886558" cy="149531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27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311700" y="445025"/>
            <a:ext cx="2432400" cy="39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B5394"/>
                </a:solidFill>
              </a:rPr>
              <a:t>Polystyrene Ban</a:t>
            </a:r>
            <a:endParaRPr b="1" dirty="0">
              <a:solidFill>
                <a:srgbClr val="0B5394"/>
              </a:solidFill>
            </a:endParaRPr>
          </a:p>
        </p:txBody>
      </p:sp>
      <p:sp>
        <p:nvSpPr>
          <p:cNvPr id="342" name="Google Shape;342;p59"/>
          <p:cNvSpPr/>
          <p:nvPr/>
        </p:nvSpPr>
        <p:spPr>
          <a:xfrm>
            <a:off x="1" y="4759333"/>
            <a:ext cx="9144000" cy="441000"/>
          </a:xfrm>
          <a:prstGeom prst="rect">
            <a:avLst/>
          </a:prstGeom>
          <a:solidFill>
            <a:srgbClr val="8ABC64"/>
          </a:solidFill>
          <a:ln w="25400" cap="flat" cmpd="sng">
            <a:solidFill>
              <a:srgbClr val="8ABC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343" name="Google Shape;343;p59"/>
          <p:cNvPicPr preferRelativeResize="0"/>
          <p:nvPr/>
        </p:nvPicPr>
        <p:blipFill rotWithShape="1">
          <a:blip r:embed="rId3">
            <a:alphaModFix/>
          </a:blip>
          <a:srcRect/>
          <a:stretch/>
        </p:blipFill>
        <p:spPr>
          <a:xfrm>
            <a:off x="4010108" y="4852464"/>
            <a:ext cx="1123783" cy="254608"/>
          </a:xfrm>
          <a:prstGeom prst="rect">
            <a:avLst/>
          </a:prstGeom>
          <a:noFill/>
          <a:ln>
            <a:noFill/>
          </a:ln>
        </p:spPr>
      </p:pic>
      <p:sp>
        <p:nvSpPr>
          <p:cNvPr id="346" name="Google Shape;346;p59"/>
          <p:cNvSpPr txBox="1"/>
          <p:nvPr/>
        </p:nvSpPr>
        <p:spPr>
          <a:xfrm>
            <a:off x="2341049" y="445025"/>
            <a:ext cx="6697275" cy="3994500"/>
          </a:xfrm>
          <a:prstGeom prst="rect">
            <a:avLst/>
          </a:prstGeom>
          <a:noFill/>
          <a:ln>
            <a:noFill/>
          </a:ln>
        </p:spPr>
        <p:txBody>
          <a:bodyPr spcFirstLastPara="1" wrap="square" lIns="91425" tIns="91425" rIns="91425" bIns="91425" anchor="t" anchorCtr="0">
            <a:noAutofit/>
          </a:bodyPr>
          <a:lstStyle/>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kumimoji="0" lang="en" sz="2100" b="1" i="0" u="none" strike="noStrike" kern="0" cap="none" spc="0" normalizeH="0" baseline="0" noProof="0" dirty="0">
                <a:ln>
                  <a:noFill/>
                </a:ln>
                <a:solidFill>
                  <a:srgbClr val="000000"/>
                </a:solidFill>
                <a:effectLst/>
                <a:uLnTx/>
                <a:uFillTx/>
                <a:latin typeface="Calibri"/>
                <a:ea typeface="Calibri"/>
                <a:cs typeface="Calibri"/>
                <a:sym typeface="Calibri"/>
              </a:rPr>
              <a:t>Beginning Jan. 1, 2024 – Ban polystyrene food containers and cups</a:t>
            </a: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kumimoji="0" lang="en" sz="2100" b="1" i="0" u="none" strike="noStrike" kern="0" cap="none" spc="0" normalizeH="0" baseline="0" noProof="0" dirty="0">
                <a:ln>
                  <a:noFill/>
                </a:ln>
                <a:solidFill>
                  <a:srgbClr val="000000"/>
                </a:solidFill>
                <a:effectLst/>
                <a:uLnTx/>
                <a:uFillTx/>
                <a:latin typeface="Calibri"/>
                <a:ea typeface="Calibri"/>
                <a:cs typeface="Calibri"/>
                <a:sym typeface="Calibri"/>
              </a:rPr>
              <a:t>Affects all restaurants a</a:t>
            </a:r>
            <a:r>
              <a:rPr kumimoji="0" lang="en-US" sz="2100" b="1" i="0" u="none" strike="noStrike" kern="0" cap="none" spc="0" normalizeH="0" baseline="0" noProof="0" dirty="0" err="1">
                <a:ln>
                  <a:noFill/>
                </a:ln>
                <a:solidFill>
                  <a:srgbClr val="000000"/>
                </a:solidFill>
                <a:effectLst/>
                <a:uLnTx/>
                <a:uFillTx/>
                <a:latin typeface="Calibri"/>
                <a:ea typeface="Calibri"/>
                <a:cs typeface="Calibri"/>
                <a:sym typeface="Calibri"/>
              </a:rPr>
              <a:t>nd</a:t>
            </a:r>
            <a:r>
              <a:rPr kumimoji="0" lang="en" sz="2100" b="1" i="0" u="none" strike="noStrike" kern="0" cap="none" spc="0" normalizeH="0" baseline="0" noProof="0" dirty="0">
                <a:ln>
                  <a:noFill/>
                </a:ln>
                <a:solidFill>
                  <a:srgbClr val="000000"/>
                </a:solidFill>
                <a:effectLst/>
                <a:uLnTx/>
                <a:uFillTx/>
                <a:latin typeface="Calibri"/>
                <a:ea typeface="Calibri"/>
                <a:cs typeface="Calibri"/>
                <a:sym typeface="Calibri"/>
              </a:rPr>
              <a:t> schools</a:t>
            </a: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lang="en" sz="2100" b="1" dirty="0">
                <a:latin typeface="Calibri"/>
                <a:ea typeface="Calibri"/>
                <a:cs typeface="Calibri"/>
                <a:sym typeface="Calibri"/>
              </a:rPr>
              <a:t>Retail food establishments can use up any polystyrene containers purchased by Jan. 1, 2024 until they are gone</a:t>
            </a:r>
            <a:endParaRPr kumimoji="0" lang="en" sz="21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336868B6-577E-46F3-85C3-5C9EDE2E1BA8}"/>
              </a:ext>
            </a:extLst>
          </p:cNvPr>
          <p:cNvPicPr>
            <a:picLocks noChangeAspect="1"/>
          </p:cNvPicPr>
          <p:nvPr/>
        </p:nvPicPr>
        <p:blipFill>
          <a:blip r:embed="rId4"/>
          <a:stretch>
            <a:fillRect/>
          </a:stretch>
        </p:blipFill>
        <p:spPr>
          <a:xfrm>
            <a:off x="311700" y="1750042"/>
            <a:ext cx="2284687" cy="2307649"/>
          </a:xfrm>
          <a:prstGeom prst="rect">
            <a:avLst/>
          </a:prstGeom>
        </p:spPr>
      </p:pic>
      <p:pic>
        <p:nvPicPr>
          <p:cNvPr id="3" name="Picture 2">
            <a:extLst>
              <a:ext uri="{FF2B5EF4-FFF2-40B4-BE49-F238E27FC236}">
                <a16:creationId xmlns:a16="http://schemas.microsoft.com/office/drawing/2014/main" id="{309AC145-52DC-4688-ADC1-C7E738E1F94B}"/>
              </a:ext>
            </a:extLst>
          </p:cNvPr>
          <p:cNvPicPr>
            <a:picLocks noChangeAspect="1"/>
          </p:cNvPicPr>
          <p:nvPr/>
        </p:nvPicPr>
        <p:blipFill>
          <a:blip r:embed="rId5"/>
          <a:stretch>
            <a:fillRect/>
          </a:stretch>
        </p:blipFill>
        <p:spPr>
          <a:xfrm>
            <a:off x="704529" y="2358226"/>
            <a:ext cx="1243692" cy="1091279"/>
          </a:xfrm>
          <a:prstGeom prst="rect">
            <a:avLst/>
          </a:prstGeom>
        </p:spPr>
      </p:pic>
    </p:spTree>
    <p:extLst>
      <p:ext uri="{BB962C8B-B14F-4D97-AF65-F5344CB8AC3E}">
        <p14:creationId xmlns:p14="http://schemas.microsoft.com/office/powerpoint/2010/main" val="340741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311700" y="445025"/>
            <a:ext cx="2432400" cy="39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B5394"/>
                </a:solidFill>
              </a:rPr>
              <a:t>Removal of Pre-emption</a:t>
            </a:r>
            <a:endParaRPr b="1" dirty="0">
              <a:solidFill>
                <a:srgbClr val="0B5394"/>
              </a:solidFill>
            </a:endParaRPr>
          </a:p>
        </p:txBody>
      </p:sp>
      <p:sp>
        <p:nvSpPr>
          <p:cNvPr id="342" name="Google Shape;342;p59"/>
          <p:cNvSpPr/>
          <p:nvPr/>
        </p:nvSpPr>
        <p:spPr>
          <a:xfrm>
            <a:off x="1" y="4759333"/>
            <a:ext cx="9144000" cy="441000"/>
          </a:xfrm>
          <a:prstGeom prst="rect">
            <a:avLst/>
          </a:prstGeom>
          <a:solidFill>
            <a:srgbClr val="8ABC64"/>
          </a:solidFill>
          <a:ln w="25400" cap="flat" cmpd="sng">
            <a:solidFill>
              <a:srgbClr val="8ABC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343" name="Google Shape;343;p59"/>
          <p:cNvPicPr preferRelativeResize="0"/>
          <p:nvPr/>
        </p:nvPicPr>
        <p:blipFill rotWithShape="1">
          <a:blip r:embed="rId3">
            <a:alphaModFix/>
          </a:blip>
          <a:srcRect/>
          <a:stretch/>
        </p:blipFill>
        <p:spPr>
          <a:xfrm>
            <a:off x="4010108" y="4852464"/>
            <a:ext cx="1123783" cy="254608"/>
          </a:xfrm>
          <a:prstGeom prst="rect">
            <a:avLst/>
          </a:prstGeom>
          <a:noFill/>
          <a:ln>
            <a:noFill/>
          </a:ln>
        </p:spPr>
      </p:pic>
      <p:sp>
        <p:nvSpPr>
          <p:cNvPr id="346" name="Google Shape;346;p59"/>
          <p:cNvSpPr txBox="1"/>
          <p:nvPr/>
        </p:nvSpPr>
        <p:spPr>
          <a:xfrm>
            <a:off x="2341049" y="445025"/>
            <a:ext cx="6697275" cy="3994500"/>
          </a:xfrm>
          <a:prstGeom prst="rect">
            <a:avLst/>
          </a:prstGeom>
          <a:noFill/>
          <a:ln>
            <a:noFill/>
          </a:ln>
        </p:spPr>
        <p:txBody>
          <a:bodyPr spcFirstLastPara="1" wrap="square" lIns="91425" tIns="91425" rIns="91425" bIns="91425" anchor="t" anchorCtr="0">
            <a:noAutofit/>
          </a:bodyPr>
          <a:lstStyle/>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kumimoji="0" lang="en" sz="2100" b="1" i="0" u="none" strike="noStrike" kern="0" cap="none" spc="0" normalizeH="0" baseline="0" noProof="0" dirty="0">
                <a:ln>
                  <a:noFill/>
                </a:ln>
                <a:solidFill>
                  <a:srgbClr val="000000"/>
                </a:solidFill>
                <a:effectLst/>
                <a:uLnTx/>
                <a:uFillTx/>
                <a:latin typeface="Calibri"/>
                <a:ea typeface="Calibri"/>
                <a:cs typeface="Calibri"/>
                <a:sym typeface="Calibri"/>
              </a:rPr>
              <a:t>Beginning July. 1, 2024 – municipalities and counties can enact, implement and enforce more stringent laws</a:t>
            </a: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lang="en" sz="2100" b="1" dirty="0">
                <a:latin typeface="Calibri"/>
                <a:ea typeface="Calibri"/>
                <a:cs typeface="Calibri"/>
                <a:sym typeface="Calibri"/>
              </a:rPr>
              <a:t>Local governments can enact and enforce laws that prohibit, restrict or mandate the use or sale of plastic materials, containers, packaging or labeling</a:t>
            </a: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lang="en" sz="2100" b="1" dirty="0">
                <a:latin typeface="Calibri"/>
                <a:ea typeface="Calibri"/>
                <a:cs typeface="Calibri"/>
                <a:sym typeface="Calibri"/>
              </a:rPr>
              <a:t>Exempts packaging for medical products including drugs, medical devices or dietary supplements</a:t>
            </a:r>
            <a:endParaRPr kumimoji="0" lang="en" sz="21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16997CA4-C370-4518-98E9-EDFA5A8503A5}"/>
              </a:ext>
            </a:extLst>
          </p:cNvPr>
          <p:cNvPicPr>
            <a:picLocks noChangeAspect="1"/>
          </p:cNvPicPr>
          <p:nvPr/>
        </p:nvPicPr>
        <p:blipFill>
          <a:blip r:embed="rId4"/>
          <a:stretch>
            <a:fillRect/>
          </a:stretch>
        </p:blipFill>
        <p:spPr>
          <a:xfrm>
            <a:off x="263215" y="2740120"/>
            <a:ext cx="2480885" cy="1699405"/>
          </a:xfrm>
          <a:prstGeom prst="rect">
            <a:avLst/>
          </a:prstGeom>
        </p:spPr>
      </p:pic>
    </p:spTree>
    <p:extLst>
      <p:ext uri="{BB962C8B-B14F-4D97-AF65-F5344CB8AC3E}">
        <p14:creationId xmlns:p14="http://schemas.microsoft.com/office/powerpoint/2010/main" val="14639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154045" y="445025"/>
            <a:ext cx="2432400" cy="39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B5394"/>
                </a:solidFill>
              </a:rPr>
              <a:t>Enforcement</a:t>
            </a:r>
            <a:endParaRPr b="1" dirty="0">
              <a:solidFill>
                <a:srgbClr val="0B5394"/>
              </a:solidFill>
            </a:endParaRPr>
          </a:p>
        </p:txBody>
      </p:sp>
      <p:sp>
        <p:nvSpPr>
          <p:cNvPr id="342" name="Google Shape;342;p59"/>
          <p:cNvSpPr/>
          <p:nvPr/>
        </p:nvSpPr>
        <p:spPr>
          <a:xfrm>
            <a:off x="1" y="4759333"/>
            <a:ext cx="9144000" cy="441000"/>
          </a:xfrm>
          <a:prstGeom prst="rect">
            <a:avLst/>
          </a:prstGeom>
          <a:solidFill>
            <a:srgbClr val="8ABC64"/>
          </a:solidFill>
          <a:ln w="25400" cap="flat" cmpd="sng">
            <a:solidFill>
              <a:srgbClr val="8ABC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343" name="Google Shape;343;p59"/>
          <p:cNvPicPr preferRelativeResize="0"/>
          <p:nvPr/>
        </p:nvPicPr>
        <p:blipFill rotWithShape="1">
          <a:blip r:embed="rId3">
            <a:alphaModFix/>
          </a:blip>
          <a:srcRect/>
          <a:stretch/>
        </p:blipFill>
        <p:spPr>
          <a:xfrm>
            <a:off x="4010108" y="4852464"/>
            <a:ext cx="1123783" cy="254608"/>
          </a:xfrm>
          <a:prstGeom prst="rect">
            <a:avLst/>
          </a:prstGeom>
          <a:noFill/>
          <a:ln>
            <a:noFill/>
          </a:ln>
        </p:spPr>
      </p:pic>
      <p:sp>
        <p:nvSpPr>
          <p:cNvPr id="346" name="Google Shape;346;p59"/>
          <p:cNvSpPr txBox="1"/>
          <p:nvPr/>
        </p:nvSpPr>
        <p:spPr>
          <a:xfrm>
            <a:off x="2446725" y="445025"/>
            <a:ext cx="6697275" cy="3994500"/>
          </a:xfrm>
          <a:prstGeom prst="rect">
            <a:avLst/>
          </a:prstGeom>
          <a:noFill/>
          <a:ln>
            <a:noFill/>
          </a:ln>
        </p:spPr>
        <p:txBody>
          <a:bodyPr spcFirstLastPara="1" wrap="square" lIns="91425" tIns="91425" rIns="91425" bIns="91425" anchor="t" anchorCtr="0">
            <a:noAutofit/>
          </a:bodyPr>
          <a:lstStyle/>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lang="en" sz="2100" b="1" dirty="0">
                <a:latin typeface="Calibri"/>
                <a:ea typeface="Calibri"/>
                <a:cs typeface="Calibri"/>
                <a:sym typeface="Calibri"/>
              </a:rPr>
              <a:t>Left to local governments</a:t>
            </a: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kumimoji="0" lang="en" sz="2100" b="1" i="0" u="none" strike="noStrike" kern="0" cap="none" spc="0" normalizeH="0" baseline="0" noProof="0" dirty="0">
                <a:ln>
                  <a:noFill/>
                </a:ln>
                <a:solidFill>
                  <a:srgbClr val="000000"/>
                </a:solidFill>
                <a:effectLst/>
                <a:uLnTx/>
                <a:uFillTx/>
                <a:latin typeface="Calibri"/>
                <a:ea typeface="Calibri"/>
                <a:cs typeface="Calibri"/>
                <a:sym typeface="Calibri"/>
              </a:rPr>
              <a:t>May enforce violations in the manner that the local government chooses</a:t>
            </a: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lang="en" sz="2100" b="1" dirty="0">
                <a:latin typeface="Calibri"/>
                <a:ea typeface="Calibri"/>
                <a:cs typeface="Calibri"/>
                <a:sym typeface="Calibri"/>
              </a:rPr>
              <a:t>Counties may seek injunctive relief against the violating restaurant or store up to $500 for second violation and up to $1000 for a third or subsequent violation</a:t>
            </a: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lang="en" sz="2100" b="1" dirty="0">
                <a:latin typeface="Calibri"/>
                <a:ea typeface="Calibri"/>
                <a:cs typeface="Calibri"/>
                <a:sym typeface="Calibri"/>
              </a:rPr>
              <a:t>Counties may also impose a civil penalty against violators</a:t>
            </a: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lang="en" sz="2100" b="1" dirty="0">
                <a:latin typeface="Calibri"/>
                <a:ea typeface="Calibri"/>
                <a:cs typeface="Calibri"/>
                <a:sym typeface="Calibri"/>
              </a:rPr>
              <a:t>Exempts schools from enforcement</a:t>
            </a: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endParaRPr kumimoji="0" lang="en" sz="21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0581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66"/>
          <p:cNvPicPr preferRelativeResize="0"/>
          <p:nvPr/>
        </p:nvPicPr>
        <p:blipFill rotWithShape="1">
          <a:blip r:embed="rId3">
            <a:alphaModFix/>
          </a:blip>
          <a:srcRect/>
          <a:stretch/>
        </p:blipFill>
        <p:spPr>
          <a:xfrm>
            <a:off x="-8262" y="8263"/>
            <a:ext cx="9163280" cy="4738077"/>
          </a:xfrm>
          <a:prstGeom prst="rect">
            <a:avLst/>
          </a:prstGeom>
          <a:noFill/>
          <a:ln>
            <a:noFill/>
          </a:ln>
        </p:spPr>
      </p:pic>
      <p:sp>
        <p:nvSpPr>
          <p:cNvPr id="417" name="Google Shape;417;p66"/>
          <p:cNvSpPr txBox="1">
            <a:spLocks noGrp="1"/>
          </p:cNvSpPr>
          <p:nvPr>
            <p:ph type="title"/>
          </p:nvPr>
        </p:nvSpPr>
        <p:spPr>
          <a:xfrm>
            <a:off x="250058" y="5"/>
            <a:ext cx="8388300" cy="1088100"/>
          </a:xfrm>
          <a:prstGeom prst="rect">
            <a:avLst/>
          </a:prstGeom>
          <a:noFill/>
          <a:ln>
            <a:noFill/>
          </a:ln>
        </p:spPr>
        <p:txBody>
          <a:bodyPr spcFirstLastPara="1" wrap="square" lIns="68575" tIns="34275" rIns="68575" bIns="34275" anchor="b" anchorCtr="0">
            <a:noAutofit/>
          </a:bodyPr>
          <a:lstStyle/>
          <a:p>
            <a:pPr marL="0" lvl="0" indent="0" algn="l" rtl="0">
              <a:lnSpc>
                <a:spcPct val="85000"/>
              </a:lnSpc>
              <a:spcBef>
                <a:spcPts val="0"/>
              </a:spcBef>
              <a:spcAft>
                <a:spcPts val="0"/>
              </a:spcAft>
              <a:buClr>
                <a:schemeClr val="accent2"/>
              </a:buClr>
              <a:buSzPts val="3300"/>
              <a:buFont typeface="Calibri"/>
              <a:buNone/>
            </a:pPr>
            <a:r>
              <a:rPr lang="en" sz="3300" dirty="0"/>
              <a:t>Questions &amp; Next Steps</a:t>
            </a:r>
            <a:endParaRPr dirty="0"/>
          </a:p>
        </p:txBody>
      </p:sp>
      <p:sp>
        <p:nvSpPr>
          <p:cNvPr id="418" name="Google Shape;418;p66"/>
          <p:cNvSpPr txBox="1">
            <a:spLocks noGrp="1"/>
          </p:cNvSpPr>
          <p:nvPr>
            <p:ph type="body" idx="4294967295"/>
          </p:nvPr>
        </p:nvSpPr>
        <p:spPr>
          <a:xfrm>
            <a:off x="467968" y="1088109"/>
            <a:ext cx="4225200" cy="3296100"/>
          </a:xfrm>
          <a:prstGeom prst="rect">
            <a:avLst/>
          </a:prstGeom>
          <a:noFill/>
          <a:ln>
            <a:noFill/>
          </a:ln>
        </p:spPr>
        <p:txBody>
          <a:bodyPr spcFirstLastPara="1" wrap="square" lIns="0" tIns="34275" rIns="0" bIns="34275" anchor="t" anchorCtr="0">
            <a:noAutofit/>
          </a:bodyPr>
          <a:lstStyle/>
          <a:p>
            <a:pPr marL="0" lvl="0" indent="0" algn="l" rtl="0">
              <a:lnSpc>
                <a:spcPct val="90000"/>
              </a:lnSpc>
              <a:spcBef>
                <a:spcPts val="1100"/>
              </a:spcBef>
              <a:spcAft>
                <a:spcPts val="0"/>
              </a:spcAft>
              <a:buSzPts val="1500"/>
              <a:buNone/>
            </a:pPr>
            <a:r>
              <a:rPr lang="en" sz="2700" b="1" dirty="0">
                <a:solidFill>
                  <a:schemeClr val="accent3"/>
                </a:solidFill>
              </a:rPr>
              <a:t>Randy Moorman</a:t>
            </a:r>
            <a:endParaRPr sz="2700" b="1" dirty="0">
              <a:solidFill>
                <a:schemeClr val="accent3"/>
              </a:solidFill>
            </a:endParaRPr>
          </a:p>
          <a:p>
            <a:pPr marL="0" lvl="0" indent="0" algn="l" rtl="0">
              <a:lnSpc>
                <a:spcPct val="100000"/>
              </a:lnSpc>
              <a:spcBef>
                <a:spcPts val="0"/>
              </a:spcBef>
              <a:spcAft>
                <a:spcPts val="0"/>
              </a:spcAft>
              <a:buSzPts val="1500"/>
              <a:buNone/>
            </a:pPr>
            <a:r>
              <a:rPr lang="en" sz="2700" b="1" dirty="0">
                <a:solidFill>
                  <a:schemeClr val="accent3"/>
                </a:solidFill>
              </a:rPr>
              <a:t>Director of Legislative and Community Campaigns</a:t>
            </a:r>
            <a:endParaRPr sz="2700" b="1" dirty="0">
              <a:solidFill>
                <a:schemeClr val="accent3"/>
              </a:solidFill>
            </a:endParaRPr>
          </a:p>
          <a:p>
            <a:pPr marL="0" lvl="0" indent="0" algn="l" rtl="0">
              <a:lnSpc>
                <a:spcPct val="100000"/>
              </a:lnSpc>
              <a:spcBef>
                <a:spcPts val="0"/>
              </a:spcBef>
              <a:spcAft>
                <a:spcPts val="0"/>
              </a:spcAft>
              <a:buSzPts val="1500"/>
              <a:buNone/>
            </a:pPr>
            <a:r>
              <a:rPr lang="en" sz="2700" b="1" dirty="0">
                <a:solidFill>
                  <a:schemeClr val="accent3"/>
                </a:solidFill>
              </a:rPr>
              <a:t>Eco-Cycle</a:t>
            </a:r>
            <a:endParaRPr sz="2700" b="1" dirty="0">
              <a:solidFill>
                <a:schemeClr val="accent3"/>
              </a:solidFill>
            </a:endParaRPr>
          </a:p>
          <a:p>
            <a:pPr marL="63500" lvl="0" indent="0" algn="l" rtl="0">
              <a:spcBef>
                <a:spcPts val="1100"/>
              </a:spcBef>
              <a:spcAft>
                <a:spcPts val="0"/>
              </a:spcAft>
              <a:buClr>
                <a:schemeClr val="dk1"/>
              </a:buClr>
              <a:buSzPts val="1100"/>
              <a:buFont typeface="Arial"/>
              <a:buNone/>
            </a:pPr>
            <a:r>
              <a:rPr lang="en" sz="2700" b="1" dirty="0">
                <a:solidFill>
                  <a:schemeClr val="accent3"/>
                </a:solidFill>
              </a:rPr>
              <a:t> </a:t>
            </a:r>
            <a:r>
              <a:rPr lang="en" sz="2700" b="1" u="sng" dirty="0">
                <a:solidFill>
                  <a:schemeClr val="hlink"/>
                </a:solidFill>
              </a:rPr>
              <a:t>randy</a:t>
            </a:r>
            <a:r>
              <a:rPr lang="en" sz="2700" b="1" u="sng" dirty="0">
                <a:solidFill>
                  <a:schemeClr val="hlink"/>
                </a:solidFill>
                <a:hlinkClick r:id="rId4"/>
              </a:rPr>
              <a:t>@ecocycle.org</a:t>
            </a:r>
            <a:endParaRPr sz="2700" dirty="0">
              <a:solidFill>
                <a:srgbClr val="006699"/>
              </a:solidFill>
            </a:endParaRPr>
          </a:p>
          <a:p>
            <a:pPr marL="63500" lvl="0" indent="0" algn="l" rtl="0">
              <a:lnSpc>
                <a:spcPct val="90000"/>
              </a:lnSpc>
              <a:spcBef>
                <a:spcPts val="1100"/>
              </a:spcBef>
              <a:spcAft>
                <a:spcPts val="0"/>
              </a:spcAft>
              <a:buSzPts val="1500"/>
              <a:buNone/>
            </a:pPr>
            <a:endParaRPr sz="2000" b="1" dirty="0">
              <a:solidFill>
                <a:schemeClr val="accent3"/>
              </a:solidFill>
            </a:endParaRPr>
          </a:p>
          <a:p>
            <a:pPr marL="63500" lvl="0" indent="0" algn="l" rtl="0">
              <a:lnSpc>
                <a:spcPct val="90000"/>
              </a:lnSpc>
              <a:spcBef>
                <a:spcPts val="1100"/>
              </a:spcBef>
              <a:spcAft>
                <a:spcPts val="0"/>
              </a:spcAft>
              <a:buSzPts val="1500"/>
              <a:buNone/>
            </a:pPr>
            <a:endParaRPr dirty="0"/>
          </a:p>
        </p:txBody>
      </p:sp>
      <p:pic>
        <p:nvPicPr>
          <p:cNvPr id="419" name="Google Shape;419;p66"/>
          <p:cNvPicPr preferRelativeResize="0"/>
          <p:nvPr/>
        </p:nvPicPr>
        <p:blipFill rotWithShape="1">
          <a:blip r:embed="rId5">
            <a:alphaModFix/>
          </a:blip>
          <a:srcRect/>
          <a:stretch/>
        </p:blipFill>
        <p:spPr>
          <a:xfrm>
            <a:off x="4223399" y="3550344"/>
            <a:ext cx="3889511" cy="1721990"/>
          </a:xfrm>
          <a:prstGeom prst="rect">
            <a:avLst/>
          </a:prstGeom>
          <a:noFill/>
          <a:ln>
            <a:noFill/>
          </a:ln>
        </p:spPr>
      </p:pic>
      <p:sp>
        <p:nvSpPr>
          <p:cNvPr id="7" name="Google Shape;418;p66">
            <a:extLst>
              <a:ext uri="{FF2B5EF4-FFF2-40B4-BE49-F238E27FC236}">
                <a16:creationId xmlns:a16="http://schemas.microsoft.com/office/drawing/2014/main" id="{0729F9FB-9B02-4CD5-A922-AD73EC48D849}"/>
              </a:ext>
            </a:extLst>
          </p:cNvPr>
          <p:cNvSpPr txBox="1">
            <a:spLocks/>
          </p:cNvSpPr>
          <p:nvPr/>
        </p:nvSpPr>
        <p:spPr>
          <a:xfrm>
            <a:off x="4792650" y="1143440"/>
            <a:ext cx="4225200" cy="3296100"/>
          </a:xfrm>
          <a:prstGeom prst="rect">
            <a:avLst/>
          </a:prstGeom>
          <a:noFill/>
          <a:ln>
            <a:noFill/>
          </a:ln>
        </p:spPr>
        <p:txBody>
          <a:bodyPr spcFirstLastPara="1" wrap="square" lIns="0" tIns="34275" rIns="0" bIns="34275" anchor="t" anchorCtr="0">
            <a:noAutofit/>
          </a:bodyPr>
          <a:lstStyle>
            <a:defPPr marR="0" lvl="0" algn="l" rtl="0">
              <a:lnSpc>
                <a:spcPct val="100000"/>
              </a:lnSpc>
              <a:spcBef>
                <a:spcPts val="0"/>
              </a:spcBef>
              <a:spcAft>
                <a:spcPts val="0"/>
              </a:spcAft>
            </a:defPPr>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pPr marL="0" indent="0">
              <a:spcBef>
                <a:spcPts val="1100"/>
              </a:spcBef>
              <a:buSzPct val="80000"/>
              <a:buNone/>
            </a:pPr>
            <a:r>
              <a:rPr lang="en-US" sz="2700" b="1">
                <a:solidFill>
                  <a:schemeClr val="accent3"/>
                </a:solidFill>
              </a:rPr>
              <a:t>Future </a:t>
            </a:r>
            <a:r>
              <a:rPr lang="en-US" sz="2700" b="1" dirty="0">
                <a:solidFill>
                  <a:schemeClr val="accent3"/>
                </a:solidFill>
              </a:rPr>
              <a:t>workshop on going beyond bags and polystyrene</a:t>
            </a:r>
          </a:p>
          <a:p>
            <a:pPr indent="-457200">
              <a:spcBef>
                <a:spcPts val="1100"/>
              </a:spcBef>
              <a:buSzPct val="80000"/>
              <a:buFont typeface="Wingdings" panose="05000000000000000000" pitchFamily="2" charset="2"/>
              <a:buChar char="§"/>
            </a:pPr>
            <a:endParaRPr lang="en-US" sz="2700" dirty="0">
              <a:solidFill>
                <a:srgbClr val="006699"/>
              </a:solidFill>
            </a:endParaRPr>
          </a:p>
          <a:p>
            <a:pPr marL="63500" indent="0">
              <a:spcBef>
                <a:spcPts val="1100"/>
              </a:spcBef>
              <a:buFont typeface="Calibri"/>
              <a:buNone/>
            </a:pPr>
            <a:endParaRPr lang="en-US" sz="2000" b="1" dirty="0">
              <a:solidFill>
                <a:schemeClr val="accent3"/>
              </a:solidFill>
            </a:endParaRPr>
          </a:p>
          <a:p>
            <a:pPr marL="63500" indent="0">
              <a:spcBef>
                <a:spcPts val="1100"/>
              </a:spcBef>
              <a:buFont typeface="Calibri"/>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EE58-B8CA-45C5-8E19-EC9045283B3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ADD8501-1349-4A7A-9FD6-545C789785F6}"/>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C2F67C03-BCB8-477D-9DA0-8D2F49FB0B96}"/>
              </a:ext>
            </a:extLst>
          </p:cNvPr>
          <p:cNvPicPr>
            <a:picLocks noChangeAspect="1"/>
          </p:cNvPicPr>
          <p:nvPr/>
        </p:nvPicPr>
        <p:blipFill>
          <a:blip r:embed="rId2"/>
          <a:stretch>
            <a:fillRect/>
          </a:stretch>
        </p:blipFill>
        <p:spPr>
          <a:xfrm>
            <a:off x="1" y="-5715"/>
            <a:ext cx="9133862" cy="5149215"/>
          </a:xfrm>
          <a:prstGeom prst="rect">
            <a:avLst/>
          </a:prstGeom>
        </p:spPr>
      </p:pic>
    </p:spTree>
    <p:extLst>
      <p:ext uri="{BB962C8B-B14F-4D97-AF65-F5344CB8AC3E}">
        <p14:creationId xmlns:p14="http://schemas.microsoft.com/office/powerpoint/2010/main" val="361283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55"/>
          <p:cNvPicPr preferRelativeResize="0"/>
          <p:nvPr/>
        </p:nvPicPr>
        <p:blipFill>
          <a:blip r:embed="rId3">
            <a:alphaModFix/>
          </a:blip>
          <a:stretch>
            <a:fillRect/>
          </a:stretch>
        </p:blipFill>
        <p:spPr>
          <a:xfrm>
            <a:off x="-68475" y="-17500"/>
            <a:ext cx="9320574" cy="6284500"/>
          </a:xfrm>
          <a:prstGeom prst="rect">
            <a:avLst/>
          </a:prstGeom>
          <a:noFill/>
          <a:ln>
            <a:noFill/>
          </a:ln>
        </p:spPr>
      </p:pic>
      <p:sp>
        <p:nvSpPr>
          <p:cNvPr id="303" name="Google Shape;303;p55"/>
          <p:cNvSpPr/>
          <p:nvPr/>
        </p:nvSpPr>
        <p:spPr>
          <a:xfrm>
            <a:off x="-68550" y="4759325"/>
            <a:ext cx="9426900" cy="441000"/>
          </a:xfrm>
          <a:prstGeom prst="rect">
            <a:avLst/>
          </a:prstGeom>
          <a:solidFill>
            <a:srgbClr val="006699"/>
          </a:solidFill>
          <a:ln w="25400" cap="flat" cmpd="sng">
            <a:solidFill>
              <a:srgbClr val="0066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04" name="Google Shape;304;p55"/>
          <p:cNvPicPr preferRelativeResize="0"/>
          <p:nvPr/>
        </p:nvPicPr>
        <p:blipFill rotWithShape="1">
          <a:blip r:embed="rId4">
            <a:alphaModFix/>
          </a:blip>
          <a:srcRect/>
          <a:stretch/>
        </p:blipFill>
        <p:spPr>
          <a:xfrm>
            <a:off x="4010104" y="4852524"/>
            <a:ext cx="1123783" cy="254608"/>
          </a:xfrm>
          <a:prstGeom prst="rect">
            <a:avLst/>
          </a:prstGeom>
          <a:noFill/>
          <a:ln>
            <a:noFill/>
          </a:ln>
        </p:spPr>
      </p:pic>
      <p:sp>
        <p:nvSpPr>
          <p:cNvPr id="305" name="Google Shape;305;p55"/>
          <p:cNvSpPr/>
          <p:nvPr/>
        </p:nvSpPr>
        <p:spPr>
          <a:xfrm>
            <a:off x="-68550" y="964700"/>
            <a:ext cx="9426900" cy="1629900"/>
          </a:xfrm>
          <a:prstGeom prst="rect">
            <a:avLst/>
          </a:prstGeom>
          <a:solidFill>
            <a:srgbClr val="0B5394">
              <a:alpha val="707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5"/>
          <p:cNvSpPr txBox="1"/>
          <p:nvPr/>
        </p:nvSpPr>
        <p:spPr>
          <a:xfrm>
            <a:off x="1037800" y="1175450"/>
            <a:ext cx="7327200" cy="120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rPr>
              <a:t>PLASTICS</a:t>
            </a:r>
            <a:endParaRPr sz="6000" b="1">
              <a:solidFill>
                <a:srgbClr val="FFFFFF"/>
              </a:solidFill>
            </a:endParaRPr>
          </a:p>
        </p:txBody>
      </p:sp>
      <p:sp>
        <p:nvSpPr>
          <p:cNvPr id="307" name="Google Shape;307;p55"/>
          <p:cNvSpPr/>
          <p:nvPr/>
        </p:nvSpPr>
        <p:spPr>
          <a:xfrm>
            <a:off x="266275" y="2402900"/>
            <a:ext cx="2566200" cy="1710900"/>
          </a:xfrm>
          <a:prstGeom prst="rect">
            <a:avLst/>
          </a:prstGeom>
          <a:solidFill>
            <a:srgbClr val="EEEEEE">
              <a:alpha val="8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5"/>
          <p:cNvSpPr txBox="1"/>
          <p:nvPr/>
        </p:nvSpPr>
        <p:spPr>
          <a:xfrm>
            <a:off x="487525" y="2594600"/>
            <a:ext cx="2123700" cy="132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t>ONLY 9% </a:t>
            </a:r>
            <a:endParaRPr sz="2600" b="1"/>
          </a:p>
          <a:p>
            <a:pPr marL="0" lvl="0" indent="0" algn="ctr" rtl="0">
              <a:spcBef>
                <a:spcPts val="0"/>
              </a:spcBef>
              <a:spcAft>
                <a:spcPts val="0"/>
              </a:spcAft>
              <a:buNone/>
            </a:pPr>
            <a:r>
              <a:rPr lang="en" sz="1700" b="1"/>
              <a:t>OF ALL PLASTICS have been recycled</a:t>
            </a:r>
            <a:endParaRPr/>
          </a:p>
        </p:txBody>
      </p:sp>
      <p:sp>
        <p:nvSpPr>
          <p:cNvPr id="309" name="Google Shape;309;p55"/>
          <p:cNvSpPr/>
          <p:nvPr/>
        </p:nvSpPr>
        <p:spPr>
          <a:xfrm>
            <a:off x="3307675" y="2417750"/>
            <a:ext cx="2566200" cy="1710900"/>
          </a:xfrm>
          <a:prstGeom prst="rect">
            <a:avLst/>
          </a:prstGeom>
          <a:solidFill>
            <a:srgbClr val="EEEEEE">
              <a:alpha val="8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5"/>
          <p:cNvSpPr txBox="1"/>
          <p:nvPr/>
        </p:nvSpPr>
        <p:spPr>
          <a:xfrm>
            <a:off x="3566200" y="2594600"/>
            <a:ext cx="2123700" cy="132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t>MORE PLASTIC </a:t>
            </a:r>
            <a:endParaRPr sz="2600" b="1"/>
          </a:p>
          <a:p>
            <a:pPr marL="0" lvl="0" indent="0" algn="ctr" rtl="0">
              <a:spcBef>
                <a:spcPts val="0"/>
              </a:spcBef>
              <a:spcAft>
                <a:spcPts val="0"/>
              </a:spcAft>
              <a:buNone/>
            </a:pPr>
            <a:r>
              <a:rPr lang="en" sz="1700" b="1"/>
              <a:t>in the ocean than fish by 2050</a:t>
            </a:r>
            <a:endParaRPr/>
          </a:p>
        </p:txBody>
      </p:sp>
      <p:sp>
        <p:nvSpPr>
          <p:cNvPr id="311" name="Google Shape;311;p55"/>
          <p:cNvSpPr/>
          <p:nvPr/>
        </p:nvSpPr>
        <p:spPr>
          <a:xfrm>
            <a:off x="6349075" y="2417750"/>
            <a:ext cx="2566200" cy="1710900"/>
          </a:xfrm>
          <a:prstGeom prst="rect">
            <a:avLst/>
          </a:prstGeom>
          <a:solidFill>
            <a:srgbClr val="EEEEEE">
              <a:alpha val="8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5"/>
          <p:cNvSpPr txBox="1"/>
          <p:nvPr/>
        </p:nvSpPr>
        <p:spPr>
          <a:xfrm>
            <a:off x="6479275" y="2609450"/>
            <a:ext cx="2305800" cy="132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t>PLASTIC PRODUCTION WILL</a:t>
            </a:r>
            <a:r>
              <a:rPr lang="en"/>
              <a:t> </a:t>
            </a:r>
            <a:endParaRPr/>
          </a:p>
          <a:p>
            <a:pPr marL="0" lvl="0" indent="0" algn="ctr" rtl="0">
              <a:spcBef>
                <a:spcPts val="0"/>
              </a:spcBef>
              <a:spcAft>
                <a:spcPts val="0"/>
              </a:spcAft>
              <a:buNone/>
            </a:pPr>
            <a:r>
              <a:rPr lang="en" sz="2500" b="1"/>
              <a:t>QUADRUPLE</a:t>
            </a:r>
            <a:endParaRPr sz="2500" b="1"/>
          </a:p>
          <a:p>
            <a:pPr marL="0" lvl="0" indent="0" algn="ctr" rtl="0">
              <a:spcBef>
                <a:spcPts val="0"/>
              </a:spcBef>
              <a:spcAft>
                <a:spcPts val="0"/>
              </a:spcAft>
              <a:buNone/>
            </a:pPr>
            <a:r>
              <a:rPr lang="en" sz="1700" b="1"/>
              <a:t>by 2050</a:t>
            </a:r>
            <a:endParaRPr sz="17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7"/>
          <p:cNvSpPr/>
          <p:nvPr/>
        </p:nvSpPr>
        <p:spPr>
          <a:xfrm>
            <a:off x="1" y="4759333"/>
            <a:ext cx="9144000" cy="441000"/>
          </a:xfrm>
          <a:prstGeom prst="rect">
            <a:avLst/>
          </a:prstGeom>
          <a:solidFill>
            <a:srgbClr val="8ABC64"/>
          </a:solidFill>
          <a:ln w="25400" cap="flat" cmpd="sng">
            <a:solidFill>
              <a:srgbClr val="8ABC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25" name="Google Shape;325;p57"/>
          <p:cNvPicPr preferRelativeResize="0"/>
          <p:nvPr/>
        </p:nvPicPr>
        <p:blipFill rotWithShape="1">
          <a:blip r:embed="rId3">
            <a:alphaModFix/>
          </a:blip>
          <a:srcRect/>
          <a:stretch/>
        </p:blipFill>
        <p:spPr>
          <a:xfrm>
            <a:off x="4010108" y="4852464"/>
            <a:ext cx="1123783" cy="254608"/>
          </a:xfrm>
          <a:prstGeom prst="rect">
            <a:avLst/>
          </a:prstGeom>
          <a:noFill/>
          <a:ln>
            <a:noFill/>
          </a:ln>
        </p:spPr>
      </p:pic>
      <p:pic>
        <p:nvPicPr>
          <p:cNvPr id="326" name="Google Shape;326;p57"/>
          <p:cNvPicPr preferRelativeResize="0"/>
          <p:nvPr/>
        </p:nvPicPr>
        <p:blipFill rotWithShape="1">
          <a:blip r:embed="rId4">
            <a:alphaModFix/>
          </a:blip>
          <a:srcRect/>
          <a:stretch/>
        </p:blipFill>
        <p:spPr>
          <a:xfrm>
            <a:off x="0" y="-20525"/>
            <a:ext cx="9144000" cy="1285875"/>
          </a:xfrm>
          <a:prstGeom prst="rect">
            <a:avLst/>
          </a:prstGeom>
          <a:noFill/>
          <a:ln>
            <a:noFill/>
          </a:ln>
        </p:spPr>
      </p:pic>
      <p:sp>
        <p:nvSpPr>
          <p:cNvPr id="327" name="Google Shape;327;p57"/>
          <p:cNvSpPr txBox="1"/>
          <p:nvPr/>
        </p:nvSpPr>
        <p:spPr>
          <a:xfrm>
            <a:off x="78025" y="85238"/>
            <a:ext cx="9144000" cy="111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6600"/>
              <a:buFont typeface="Arial"/>
              <a:buNone/>
            </a:pPr>
            <a:r>
              <a:rPr lang="en" sz="6600" b="1" i="0" u="none" strike="noStrike" cap="none">
                <a:solidFill>
                  <a:srgbClr val="FFFF00"/>
                </a:solidFill>
                <a:latin typeface="Calibri"/>
                <a:ea typeface="Calibri"/>
                <a:cs typeface="Calibri"/>
                <a:sym typeface="Calibri"/>
              </a:rPr>
              <a:t>Pre-emption</a:t>
            </a:r>
            <a:endParaRPr sz="6600" b="1" i="0" u="none" strike="noStrike" cap="none">
              <a:solidFill>
                <a:srgbClr val="FFFF00"/>
              </a:solidFill>
              <a:latin typeface="Calibri"/>
              <a:ea typeface="Calibri"/>
              <a:cs typeface="Calibri"/>
              <a:sym typeface="Calibri"/>
            </a:endParaRPr>
          </a:p>
        </p:txBody>
      </p:sp>
      <p:pic>
        <p:nvPicPr>
          <p:cNvPr id="328" name="Google Shape;328;p57"/>
          <p:cNvPicPr preferRelativeResize="0"/>
          <p:nvPr/>
        </p:nvPicPr>
        <p:blipFill rotWithShape="1">
          <a:blip r:embed="rId5">
            <a:alphaModFix/>
          </a:blip>
          <a:srcRect/>
          <a:stretch/>
        </p:blipFill>
        <p:spPr>
          <a:xfrm>
            <a:off x="422553" y="1685577"/>
            <a:ext cx="3203626" cy="2202500"/>
          </a:xfrm>
          <a:prstGeom prst="rect">
            <a:avLst/>
          </a:prstGeom>
          <a:noFill/>
          <a:ln>
            <a:noFill/>
          </a:ln>
        </p:spPr>
      </p:pic>
      <p:sp>
        <p:nvSpPr>
          <p:cNvPr id="329" name="Google Shape;329;p57"/>
          <p:cNvSpPr txBox="1"/>
          <p:nvPr/>
        </p:nvSpPr>
        <p:spPr>
          <a:xfrm>
            <a:off x="4151975" y="1685575"/>
            <a:ext cx="4461900" cy="231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Calibri"/>
                <a:ea typeface="Calibri"/>
                <a:cs typeface="Calibri"/>
                <a:sym typeface="Calibri"/>
              </a:rPr>
              <a:t>C.R.S. 25-17-104 </a:t>
            </a:r>
            <a:endParaRPr sz="21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Calibri"/>
                <a:ea typeface="Calibri"/>
                <a:cs typeface="Calibri"/>
                <a:sym typeface="Calibri"/>
              </a:rPr>
              <a:t>Local Government Preemption (1993)</a:t>
            </a:r>
            <a:endParaRPr sz="21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rgbClr val="000000"/>
                </a:solidFill>
                <a:latin typeface="Calibri"/>
                <a:ea typeface="Calibri"/>
                <a:cs typeface="Calibri"/>
                <a:sym typeface="Calibri"/>
              </a:rPr>
              <a:t>No unit of local government shall require or prohibit the use or sale of specific types of plastic materials or products or restrict or mandate containers, packaging, or labeling for any consumer products.</a:t>
            </a:r>
            <a:endParaRPr sz="21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8"/>
          <p:cNvSpPr/>
          <p:nvPr/>
        </p:nvSpPr>
        <p:spPr>
          <a:xfrm>
            <a:off x="-90225" y="-33850"/>
            <a:ext cx="9396000" cy="52902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5" name="Google Shape;335;p58"/>
          <p:cNvPicPr preferRelativeResize="0"/>
          <p:nvPr/>
        </p:nvPicPr>
        <p:blipFill rotWithShape="1">
          <a:blip r:embed="rId3">
            <a:alphaModFix/>
          </a:blip>
          <a:srcRect t="30187" r="34832"/>
          <a:stretch/>
        </p:blipFill>
        <p:spPr>
          <a:xfrm>
            <a:off x="1642175" y="943473"/>
            <a:ext cx="5859649" cy="3966000"/>
          </a:xfrm>
          <a:prstGeom prst="rect">
            <a:avLst/>
          </a:prstGeom>
          <a:noFill/>
          <a:ln>
            <a:noFill/>
          </a:ln>
        </p:spPr>
      </p:pic>
      <p:sp>
        <p:nvSpPr>
          <p:cNvPr id="336" name="Google Shape;336;p58"/>
          <p:cNvSpPr txBox="1"/>
          <p:nvPr/>
        </p:nvSpPr>
        <p:spPr>
          <a:xfrm>
            <a:off x="1642175" y="338373"/>
            <a:ext cx="6841556" cy="6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rgbClr val="FFFFFF"/>
                </a:solidFill>
              </a:rPr>
              <a:t>STATES WITH PLASTIC PRE-EMPTION LAWS</a:t>
            </a:r>
            <a:endParaRPr sz="2100" b="1"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0"/>
          <p:cNvSpPr/>
          <p:nvPr/>
        </p:nvSpPr>
        <p:spPr>
          <a:xfrm>
            <a:off x="-90225" y="-33850"/>
            <a:ext cx="9396000" cy="52902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597FA2E5-8716-4FCA-A6DB-DCD49A9A28B3}"/>
              </a:ext>
            </a:extLst>
          </p:cNvPr>
          <p:cNvPicPr>
            <a:picLocks noChangeAspect="1"/>
          </p:cNvPicPr>
          <p:nvPr/>
        </p:nvPicPr>
        <p:blipFill>
          <a:blip r:embed="rId3"/>
          <a:stretch>
            <a:fillRect/>
          </a:stretch>
        </p:blipFill>
        <p:spPr>
          <a:xfrm>
            <a:off x="-90225" y="-33850"/>
            <a:ext cx="9421839" cy="5483610"/>
          </a:xfrm>
          <a:prstGeom prst="rect">
            <a:avLst/>
          </a:prstGeom>
        </p:spPr>
      </p:pic>
      <p:sp>
        <p:nvSpPr>
          <p:cNvPr id="4" name="TextBox 3">
            <a:extLst>
              <a:ext uri="{FF2B5EF4-FFF2-40B4-BE49-F238E27FC236}">
                <a16:creationId xmlns:a16="http://schemas.microsoft.com/office/drawing/2014/main" id="{A2333550-4884-4AEC-BE8B-D2DCEC84EBA1}"/>
              </a:ext>
            </a:extLst>
          </p:cNvPr>
          <p:cNvSpPr txBox="1"/>
          <p:nvPr/>
        </p:nvSpPr>
        <p:spPr>
          <a:xfrm>
            <a:off x="1675016" y="4651887"/>
            <a:ext cx="5891356" cy="369332"/>
          </a:xfrm>
          <a:prstGeom prst="rect">
            <a:avLst/>
          </a:prstGeom>
          <a:noFill/>
        </p:spPr>
        <p:txBody>
          <a:bodyPr wrap="none" rtlCol="0">
            <a:spAutoFit/>
          </a:bodyPr>
          <a:lstStyle/>
          <a:p>
            <a:r>
              <a:rPr lang="en-US" sz="1800" b="1" dirty="0"/>
              <a:t>Map of Colorado Communities with Bag Ordinances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1"/>
          <p:cNvSpPr/>
          <p:nvPr/>
        </p:nvSpPr>
        <p:spPr>
          <a:xfrm>
            <a:off x="-90225" y="-33850"/>
            <a:ext cx="9396000" cy="52902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8" name="Google Shape;358;p61"/>
          <p:cNvPicPr preferRelativeResize="0"/>
          <p:nvPr/>
        </p:nvPicPr>
        <p:blipFill>
          <a:blip r:embed="rId3">
            <a:alphaModFix/>
          </a:blip>
          <a:stretch>
            <a:fillRect/>
          </a:stretch>
        </p:blipFill>
        <p:spPr>
          <a:xfrm>
            <a:off x="-1" y="132196"/>
            <a:ext cx="9144001" cy="48791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2"/>
          <p:cNvSpPr/>
          <p:nvPr/>
        </p:nvSpPr>
        <p:spPr>
          <a:xfrm>
            <a:off x="6120425" y="1635875"/>
            <a:ext cx="2865900" cy="2934000"/>
          </a:xfrm>
          <a:prstGeom prst="rect">
            <a:avLst/>
          </a:prstGeom>
          <a:no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2"/>
          <p:cNvSpPr/>
          <p:nvPr/>
        </p:nvSpPr>
        <p:spPr>
          <a:xfrm>
            <a:off x="1" y="4759333"/>
            <a:ext cx="9144000" cy="441000"/>
          </a:xfrm>
          <a:prstGeom prst="rect">
            <a:avLst/>
          </a:prstGeom>
          <a:solidFill>
            <a:srgbClr val="8ABC64"/>
          </a:solidFill>
          <a:ln w="25400" cap="flat" cmpd="sng">
            <a:solidFill>
              <a:srgbClr val="8ABC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65" name="Google Shape;365;p62"/>
          <p:cNvPicPr preferRelativeResize="0"/>
          <p:nvPr/>
        </p:nvPicPr>
        <p:blipFill rotWithShape="1">
          <a:blip r:embed="rId3">
            <a:alphaModFix/>
          </a:blip>
          <a:srcRect/>
          <a:stretch/>
        </p:blipFill>
        <p:spPr>
          <a:xfrm>
            <a:off x="4010108" y="4852464"/>
            <a:ext cx="1123783" cy="254608"/>
          </a:xfrm>
          <a:prstGeom prst="rect">
            <a:avLst/>
          </a:prstGeom>
          <a:noFill/>
          <a:ln>
            <a:noFill/>
          </a:ln>
        </p:spPr>
      </p:pic>
      <p:pic>
        <p:nvPicPr>
          <p:cNvPr id="366" name="Google Shape;366;p62"/>
          <p:cNvPicPr preferRelativeResize="0"/>
          <p:nvPr/>
        </p:nvPicPr>
        <p:blipFill rotWithShape="1">
          <a:blip r:embed="rId4">
            <a:alphaModFix/>
          </a:blip>
          <a:srcRect/>
          <a:stretch/>
        </p:blipFill>
        <p:spPr>
          <a:xfrm>
            <a:off x="0" y="-20525"/>
            <a:ext cx="9144000" cy="1285875"/>
          </a:xfrm>
          <a:prstGeom prst="rect">
            <a:avLst/>
          </a:prstGeom>
          <a:noFill/>
          <a:ln>
            <a:noFill/>
          </a:ln>
        </p:spPr>
      </p:pic>
      <p:sp>
        <p:nvSpPr>
          <p:cNvPr id="367" name="Google Shape;367;p62"/>
          <p:cNvSpPr txBox="1"/>
          <p:nvPr/>
        </p:nvSpPr>
        <p:spPr>
          <a:xfrm>
            <a:off x="78025" y="85238"/>
            <a:ext cx="9144000" cy="111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6600"/>
              <a:buFont typeface="Arial"/>
              <a:buNone/>
            </a:pPr>
            <a:r>
              <a:rPr lang="en" sz="6600" b="1">
                <a:solidFill>
                  <a:srgbClr val="FFFF00"/>
                </a:solidFill>
                <a:latin typeface="Calibri"/>
                <a:ea typeface="Calibri"/>
                <a:cs typeface="Calibri"/>
                <a:sym typeface="Calibri"/>
              </a:rPr>
              <a:t>2020</a:t>
            </a:r>
            <a:endParaRPr sz="6600" b="1" i="0" u="none" strike="noStrike" cap="none">
              <a:solidFill>
                <a:srgbClr val="FFFF00"/>
              </a:solidFill>
              <a:latin typeface="Calibri"/>
              <a:ea typeface="Calibri"/>
              <a:cs typeface="Calibri"/>
              <a:sym typeface="Calibri"/>
            </a:endParaRPr>
          </a:p>
        </p:txBody>
      </p:sp>
      <p:sp>
        <p:nvSpPr>
          <p:cNvPr id="368" name="Google Shape;368;p62"/>
          <p:cNvSpPr txBox="1"/>
          <p:nvPr/>
        </p:nvSpPr>
        <p:spPr>
          <a:xfrm>
            <a:off x="6193875" y="2571750"/>
            <a:ext cx="2924400" cy="206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r>
              <a:rPr lang="en" sz="1900" b="1">
                <a:solidFill>
                  <a:srgbClr val="006699"/>
                </a:solidFill>
                <a:latin typeface="Calibri"/>
                <a:ea typeface="Calibri"/>
                <a:cs typeface="Calibri"/>
                <a:sym typeface="Calibri"/>
              </a:rPr>
              <a:t>HB20-1163</a:t>
            </a:r>
            <a:endParaRPr sz="1900" b="1">
              <a:solidFill>
                <a:srgbClr val="006699"/>
              </a:solidFill>
              <a:latin typeface="Calibri"/>
              <a:ea typeface="Calibri"/>
              <a:cs typeface="Calibri"/>
              <a:sym typeface="Calibri"/>
            </a:endParaRPr>
          </a:p>
          <a:p>
            <a:pPr marL="0" marR="0" lvl="0" indent="0" algn="l" rtl="0">
              <a:lnSpc>
                <a:spcPct val="100000"/>
              </a:lnSpc>
              <a:spcBef>
                <a:spcPts val="0"/>
              </a:spcBef>
              <a:spcAft>
                <a:spcPts val="0"/>
              </a:spcAft>
              <a:buNone/>
            </a:pPr>
            <a:r>
              <a:rPr lang="en" sz="1600" b="1">
                <a:latin typeface="Calibri"/>
                <a:ea typeface="Calibri"/>
                <a:cs typeface="Calibri"/>
                <a:sym typeface="Calibri"/>
              </a:rPr>
              <a:t>Bans plastic bags and stirrers</a:t>
            </a:r>
            <a:endParaRPr sz="1600" b="1">
              <a:latin typeface="Calibri"/>
              <a:ea typeface="Calibri"/>
              <a:cs typeface="Calibri"/>
              <a:sym typeface="Calibri"/>
            </a:endParaRPr>
          </a:p>
          <a:p>
            <a:pPr marL="0" marR="0" lvl="0" indent="0" algn="l" rtl="0">
              <a:lnSpc>
                <a:spcPct val="100000"/>
              </a:lnSpc>
              <a:spcBef>
                <a:spcPts val="0"/>
              </a:spcBef>
              <a:spcAft>
                <a:spcPts val="0"/>
              </a:spcAft>
              <a:buNone/>
            </a:pPr>
            <a:r>
              <a:rPr lang="en" sz="1600" b="1">
                <a:latin typeface="Calibri"/>
                <a:ea typeface="Calibri"/>
                <a:cs typeface="Calibri"/>
                <a:sym typeface="Calibri"/>
              </a:rPr>
              <a:t>Places a fee on paper bags</a:t>
            </a:r>
            <a:endParaRPr sz="1600" b="1">
              <a:latin typeface="Calibri"/>
              <a:ea typeface="Calibri"/>
              <a:cs typeface="Calibri"/>
              <a:sym typeface="Calibri"/>
            </a:endParaRPr>
          </a:p>
          <a:p>
            <a:pPr marL="0" marR="0" lvl="0" indent="0" algn="l" rtl="0">
              <a:lnSpc>
                <a:spcPct val="100000"/>
              </a:lnSpc>
              <a:spcBef>
                <a:spcPts val="0"/>
              </a:spcBef>
              <a:spcAft>
                <a:spcPts val="0"/>
              </a:spcAft>
              <a:buNone/>
            </a:pPr>
            <a:r>
              <a:rPr lang="en" sz="1600" b="1">
                <a:latin typeface="Calibri"/>
                <a:ea typeface="Calibri"/>
                <a:cs typeface="Calibri"/>
                <a:sym typeface="Calibri"/>
              </a:rPr>
              <a:t>Requires straws upon request</a:t>
            </a:r>
            <a:endParaRPr sz="1600" b="1">
              <a:latin typeface="Calibri"/>
              <a:ea typeface="Calibri"/>
              <a:cs typeface="Calibri"/>
              <a:sym typeface="Calibri"/>
            </a:endParaRPr>
          </a:p>
        </p:txBody>
      </p:sp>
      <p:sp>
        <p:nvSpPr>
          <p:cNvPr id="369" name="Google Shape;369;p62"/>
          <p:cNvSpPr txBox="1"/>
          <p:nvPr/>
        </p:nvSpPr>
        <p:spPr>
          <a:xfrm>
            <a:off x="3056150" y="2902413"/>
            <a:ext cx="3000000" cy="16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006699"/>
                </a:solidFill>
                <a:latin typeface="Calibri"/>
                <a:ea typeface="Calibri"/>
                <a:cs typeface="Calibri"/>
                <a:sym typeface="Calibri"/>
              </a:rPr>
              <a:t>HB20-1162</a:t>
            </a:r>
            <a:endParaRPr sz="1900" b="1">
              <a:solidFill>
                <a:srgbClr val="006699"/>
              </a:solidFill>
              <a:latin typeface="Calibri"/>
              <a:ea typeface="Calibri"/>
              <a:cs typeface="Calibri"/>
              <a:sym typeface="Calibri"/>
            </a:endParaRPr>
          </a:p>
          <a:p>
            <a:pPr marL="0" lvl="0" indent="0" algn="ctr" rtl="0">
              <a:spcBef>
                <a:spcPts val="0"/>
              </a:spcBef>
              <a:spcAft>
                <a:spcPts val="0"/>
              </a:spcAft>
              <a:buNone/>
            </a:pPr>
            <a:r>
              <a:rPr lang="en" sz="1600" b="1">
                <a:solidFill>
                  <a:schemeClr val="dk1"/>
                </a:solidFill>
                <a:latin typeface="Calibri"/>
                <a:ea typeface="Calibri"/>
                <a:cs typeface="Calibri"/>
                <a:sym typeface="Calibri"/>
              </a:rPr>
              <a:t>Bans polystyrene take out containers and cups</a:t>
            </a:r>
            <a:endParaRPr sz="1600" b="1">
              <a:solidFill>
                <a:schemeClr val="dk1"/>
              </a:solidFill>
              <a:latin typeface="Calibri"/>
              <a:ea typeface="Calibri"/>
              <a:cs typeface="Calibri"/>
              <a:sym typeface="Calibri"/>
            </a:endParaRPr>
          </a:p>
        </p:txBody>
      </p:sp>
      <p:pic>
        <p:nvPicPr>
          <p:cNvPr id="370" name="Google Shape;370;p62"/>
          <p:cNvPicPr preferRelativeResize="0"/>
          <p:nvPr/>
        </p:nvPicPr>
        <p:blipFill>
          <a:blip r:embed="rId5">
            <a:alphaModFix/>
          </a:blip>
          <a:stretch>
            <a:fillRect/>
          </a:stretch>
        </p:blipFill>
        <p:spPr>
          <a:xfrm>
            <a:off x="3948121" y="1680125"/>
            <a:ext cx="1216078" cy="1225799"/>
          </a:xfrm>
          <a:prstGeom prst="rect">
            <a:avLst/>
          </a:prstGeom>
          <a:noFill/>
          <a:ln>
            <a:noFill/>
          </a:ln>
        </p:spPr>
      </p:pic>
      <p:pic>
        <p:nvPicPr>
          <p:cNvPr id="371" name="Google Shape;371;p62"/>
          <p:cNvPicPr preferRelativeResize="0"/>
          <p:nvPr/>
        </p:nvPicPr>
        <p:blipFill>
          <a:blip r:embed="rId6">
            <a:alphaModFix/>
          </a:blip>
          <a:stretch>
            <a:fillRect/>
          </a:stretch>
        </p:blipFill>
        <p:spPr>
          <a:xfrm>
            <a:off x="6646300" y="1599500"/>
            <a:ext cx="2019550" cy="1387050"/>
          </a:xfrm>
          <a:prstGeom prst="rect">
            <a:avLst/>
          </a:prstGeom>
          <a:noFill/>
          <a:ln>
            <a:noFill/>
          </a:ln>
        </p:spPr>
      </p:pic>
      <p:sp>
        <p:nvSpPr>
          <p:cNvPr id="372" name="Google Shape;372;p62"/>
          <p:cNvSpPr/>
          <p:nvPr/>
        </p:nvSpPr>
        <p:spPr>
          <a:xfrm>
            <a:off x="125988" y="1635863"/>
            <a:ext cx="2865900" cy="2934000"/>
          </a:xfrm>
          <a:prstGeom prst="rect">
            <a:avLst/>
          </a:prstGeom>
          <a:no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3" name="Google Shape;373;p62"/>
          <p:cNvPicPr preferRelativeResize="0"/>
          <p:nvPr/>
        </p:nvPicPr>
        <p:blipFill rotWithShape="1">
          <a:blip r:embed="rId7">
            <a:alphaModFix/>
          </a:blip>
          <a:srcRect/>
          <a:stretch/>
        </p:blipFill>
        <p:spPr>
          <a:xfrm>
            <a:off x="1033225" y="1911386"/>
            <a:ext cx="1216075" cy="836043"/>
          </a:xfrm>
          <a:prstGeom prst="rect">
            <a:avLst/>
          </a:prstGeom>
          <a:noFill/>
          <a:ln>
            <a:noFill/>
          </a:ln>
        </p:spPr>
      </p:pic>
      <p:sp>
        <p:nvSpPr>
          <p:cNvPr id="374" name="Google Shape;374;p62"/>
          <p:cNvSpPr txBox="1"/>
          <p:nvPr/>
        </p:nvSpPr>
        <p:spPr>
          <a:xfrm>
            <a:off x="8788" y="2571750"/>
            <a:ext cx="2924400" cy="206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r>
              <a:rPr lang="en" sz="1900" b="1">
                <a:solidFill>
                  <a:srgbClr val="006699"/>
                </a:solidFill>
                <a:latin typeface="Calibri"/>
                <a:ea typeface="Calibri"/>
                <a:cs typeface="Calibri"/>
                <a:sym typeface="Calibri"/>
              </a:rPr>
              <a:t>SB20-010</a:t>
            </a:r>
            <a:endParaRPr sz="1900" b="1" dirty="0">
              <a:solidFill>
                <a:srgbClr val="006699"/>
              </a:solidFill>
              <a:latin typeface="Calibri"/>
              <a:ea typeface="Calibri"/>
              <a:cs typeface="Calibri"/>
              <a:sym typeface="Calibri"/>
            </a:endParaRPr>
          </a:p>
          <a:p>
            <a:pPr marL="457200" marR="0" lvl="0" indent="0" algn="l" rtl="0">
              <a:lnSpc>
                <a:spcPct val="100000"/>
              </a:lnSpc>
              <a:spcBef>
                <a:spcPts val="0"/>
              </a:spcBef>
              <a:spcAft>
                <a:spcPts val="0"/>
              </a:spcAft>
              <a:buNone/>
            </a:pPr>
            <a:r>
              <a:rPr lang="en" sz="1600" b="1" dirty="0">
                <a:latin typeface="Calibri"/>
                <a:ea typeface="Calibri"/>
                <a:cs typeface="Calibri"/>
                <a:sym typeface="Calibri"/>
              </a:rPr>
              <a:t>Repeals the ban on local governments regulating plastics</a:t>
            </a:r>
            <a:endParaRPr sz="1600" b="1" dirty="0">
              <a:latin typeface="Calibri"/>
              <a:ea typeface="Calibri"/>
              <a:cs typeface="Calibri"/>
              <a:sym typeface="Calibri"/>
            </a:endParaRPr>
          </a:p>
        </p:txBody>
      </p:sp>
      <p:sp>
        <p:nvSpPr>
          <p:cNvPr id="375" name="Google Shape;375;p62"/>
          <p:cNvSpPr/>
          <p:nvPr/>
        </p:nvSpPr>
        <p:spPr>
          <a:xfrm>
            <a:off x="3123200" y="1635863"/>
            <a:ext cx="2865900" cy="2934000"/>
          </a:xfrm>
          <a:prstGeom prst="rect">
            <a:avLst/>
          </a:prstGeom>
          <a:no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63"/>
          <p:cNvPicPr preferRelativeResize="0"/>
          <p:nvPr/>
        </p:nvPicPr>
        <p:blipFill rotWithShape="1">
          <a:blip r:embed="rId3">
            <a:alphaModFix/>
          </a:blip>
          <a:srcRect/>
          <a:stretch/>
        </p:blipFill>
        <p:spPr>
          <a:xfrm>
            <a:off x="4010108" y="4852464"/>
            <a:ext cx="1123783" cy="254608"/>
          </a:xfrm>
          <a:prstGeom prst="rect">
            <a:avLst/>
          </a:prstGeom>
          <a:noFill/>
          <a:ln>
            <a:noFill/>
          </a:ln>
        </p:spPr>
      </p:pic>
      <p:pic>
        <p:nvPicPr>
          <p:cNvPr id="381" name="Google Shape;381;p63"/>
          <p:cNvPicPr preferRelativeResize="0"/>
          <p:nvPr/>
        </p:nvPicPr>
        <p:blipFill>
          <a:blip r:embed="rId4">
            <a:alphaModFix/>
          </a:blip>
          <a:stretch>
            <a:fillRect/>
          </a:stretch>
        </p:blipFill>
        <p:spPr>
          <a:xfrm>
            <a:off x="0" y="0"/>
            <a:ext cx="9144000" cy="1243025"/>
          </a:xfrm>
          <a:prstGeom prst="rect">
            <a:avLst/>
          </a:prstGeom>
          <a:noFill/>
          <a:ln>
            <a:noFill/>
          </a:ln>
        </p:spPr>
      </p:pic>
      <p:sp>
        <p:nvSpPr>
          <p:cNvPr id="382" name="Google Shape;382;p63"/>
          <p:cNvSpPr txBox="1"/>
          <p:nvPr/>
        </p:nvSpPr>
        <p:spPr>
          <a:xfrm>
            <a:off x="0" y="63813"/>
            <a:ext cx="9144000" cy="111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4300" b="1">
                <a:solidFill>
                  <a:srgbClr val="FFFF00"/>
                </a:solidFill>
                <a:latin typeface="Calibri"/>
                <a:ea typeface="Calibri"/>
                <a:cs typeface="Calibri"/>
                <a:sym typeface="Calibri"/>
              </a:rPr>
              <a:t>2021 - Plastic Pollution Reduction Act</a:t>
            </a:r>
            <a:endParaRPr sz="4300" b="1">
              <a:solidFill>
                <a:srgbClr val="FFFF00"/>
              </a:solidFill>
              <a:latin typeface="Calibri"/>
              <a:ea typeface="Calibri"/>
              <a:cs typeface="Calibri"/>
              <a:sym typeface="Calibri"/>
            </a:endParaRPr>
          </a:p>
        </p:txBody>
      </p:sp>
      <p:sp>
        <p:nvSpPr>
          <p:cNvPr id="383" name="Google Shape;383;p63"/>
          <p:cNvSpPr txBox="1"/>
          <p:nvPr/>
        </p:nvSpPr>
        <p:spPr>
          <a:xfrm>
            <a:off x="359425" y="1685575"/>
            <a:ext cx="4461900" cy="23178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SzPts val="2100"/>
              <a:buFont typeface="Calibri"/>
              <a:buChar char="●"/>
            </a:pPr>
            <a:r>
              <a:rPr lang="en" sz="2100" b="1" dirty="0">
                <a:latin typeface="Calibri"/>
                <a:ea typeface="Calibri"/>
                <a:cs typeface="Calibri"/>
                <a:sym typeface="Calibri"/>
              </a:rPr>
              <a:t>Remove pre-emption and allow local communities to have control on plastic pollution</a:t>
            </a:r>
            <a:endParaRPr sz="2100" b="1" dirty="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b="1" dirty="0">
                <a:latin typeface="Calibri"/>
                <a:ea typeface="Calibri"/>
                <a:cs typeface="Calibri"/>
                <a:sym typeface="Calibri"/>
              </a:rPr>
              <a:t>Ban plastic bags statewide and charge a fee on paper bags</a:t>
            </a:r>
            <a:endParaRPr sz="2100" b="1" dirty="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b="1" dirty="0">
                <a:latin typeface="Calibri"/>
                <a:ea typeface="Calibri"/>
                <a:cs typeface="Calibri"/>
                <a:sym typeface="Calibri"/>
              </a:rPr>
              <a:t>Ban polystyrene food containers statewide</a:t>
            </a:r>
            <a:endParaRPr sz="2100" b="1" dirty="0">
              <a:latin typeface="Calibri"/>
              <a:ea typeface="Calibri"/>
              <a:cs typeface="Calibri"/>
              <a:sym typeface="Calibri"/>
            </a:endParaRPr>
          </a:p>
        </p:txBody>
      </p:sp>
      <p:pic>
        <p:nvPicPr>
          <p:cNvPr id="384" name="Google Shape;384;p63"/>
          <p:cNvPicPr preferRelativeResize="0"/>
          <p:nvPr/>
        </p:nvPicPr>
        <p:blipFill>
          <a:blip r:embed="rId5">
            <a:alphaModFix/>
          </a:blip>
          <a:stretch>
            <a:fillRect/>
          </a:stretch>
        </p:blipFill>
        <p:spPr>
          <a:xfrm>
            <a:off x="6348708" y="1333340"/>
            <a:ext cx="2435867" cy="2670035"/>
          </a:xfrm>
          <a:prstGeom prst="rect">
            <a:avLst/>
          </a:prstGeom>
          <a:noFill/>
          <a:ln>
            <a:noFill/>
          </a:ln>
        </p:spPr>
      </p:pic>
      <p:pic>
        <p:nvPicPr>
          <p:cNvPr id="3" name="Picture 2">
            <a:extLst>
              <a:ext uri="{FF2B5EF4-FFF2-40B4-BE49-F238E27FC236}">
                <a16:creationId xmlns:a16="http://schemas.microsoft.com/office/drawing/2014/main" id="{07794343-0C8C-40AE-80DF-E1357BC6A5F9}"/>
              </a:ext>
            </a:extLst>
          </p:cNvPr>
          <p:cNvPicPr>
            <a:picLocks noChangeAspect="1"/>
          </p:cNvPicPr>
          <p:nvPr/>
        </p:nvPicPr>
        <p:blipFill>
          <a:blip r:embed="rId6"/>
          <a:stretch>
            <a:fillRect/>
          </a:stretch>
        </p:blipFill>
        <p:spPr>
          <a:xfrm>
            <a:off x="-121672" y="4265293"/>
            <a:ext cx="1362265" cy="714475"/>
          </a:xfrm>
          <a:prstGeom prst="rect">
            <a:avLst/>
          </a:prstGeom>
        </p:spPr>
      </p:pic>
      <p:pic>
        <p:nvPicPr>
          <p:cNvPr id="5" name="Picture 4">
            <a:extLst>
              <a:ext uri="{FF2B5EF4-FFF2-40B4-BE49-F238E27FC236}">
                <a16:creationId xmlns:a16="http://schemas.microsoft.com/office/drawing/2014/main" id="{32F39409-B28B-4A59-AADA-9C10785BAD04}"/>
              </a:ext>
            </a:extLst>
          </p:cNvPr>
          <p:cNvPicPr>
            <a:picLocks noChangeAspect="1"/>
          </p:cNvPicPr>
          <p:nvPr/>
        </p:nvPicPr>
        <p:blipFill>
          <a:blip r:embed="rId7"/>
          <a:stretch>
            <a:fillRect/>
          </a:stretch>
        </p:blipFill>
        <p:spPr>
          <a:xfrm>
            <a:off x="1055186" y="4265293"/>
            <a:ext cx="1657581" cy="714475"/>
          </a:xfrm>
          <a:prstGeom prst="rect">
            <a:avLst/>
          </a:prstGeom>
        </p:spPr>
      </p:pic>
      <p:pic>
        <p:nvPicPr>
          <p:cNvPr id="7" name="Picture 6">
            <a:extLst>
              <a:ext uri="{FF2B5EF4-FFF2-40B4-BE49-F238E27FC236}">
                <a16:creationId xmlns:a16="http://schemas.microsoft.com/office/drawing/2014/main" id="{D41E2F0D-B1FF-497D-92F0-DBFBAD492F7B}"/>
              </a:ext>
            </a:extLst>
          </p:cNvPr>
          <p:cNvPicPr>
            <a:picLocks noChangeAspect="1"/>
          </p:cNvPicPr>
          <p:nvPr/>
        </p:nvPicPr>
        <p:blipFill>
          <a:blip r:embed="rId8"/>
          <a:stretch>
            <a:fillRect/>
          </a:stretch>
        </p:blipFill>
        <p:spPr>
          <a:xfrm>
            <a:off x="2572011" y="4013434"/>
            <a:ext cx="1609950" cy="1000265"/>
          </a:xfrm>
          <a:prstGeom prst="rect">
            <a:avLst/>
          </a:prstGeom>
        </p:spPr>
      </p:pic>
      <p:pic>
        <p:nvPicPr>
          <p:cNvPr id="9" name="Picture 8">
            <a:extLst>
              <a:ext uri="{FF2B5EF4-FFF2-40B4-BE49-F238E27FC236}">
                <a16:creationId xmlns:a16="http://schemas.microsoft.com/office/drawing/2014/main" id="{04FF8C22-87EE-4B00-8E89-6B5B42C3AED7}"/>
              </a:ext>
            </a:extLst>
          </p:cNvPr>
          <p:cNvPicPr>
            <a:picLocks noChangeAspect="1"/>
          </p:cNvPicPr>
          <p:nvPr/>
        </p:nvPicPr>
        <p:blipFill>
          <a:blip r:embed="rId9"/>
          <a:stretch>
            <a:fillRect/>
          </a:stretch>
        </p:blipFill>
        <p:spPr>
          <a:xfrm>
            <a:off x="4181961" y="4168191"/>
            <a:ext cx="1200318" cy="809738"/>
          </a:xfrm>
          <a:prstGeom prst="rect">
            <a:avLst/>
          </a:prstGeom>
        </p:spPr>
      </p:pic>
      <p:pic>
        <p:nvPicPr>
          <p:cNvPr id="11" name="Picture 10">
            <a:extLst>
              <a:ext uri="{FF2B5EF4-FFF2-40B4-BE49-F238E27FC236}">
                <a16:creationId xmlns:a16="http://schemas.microsoft.com/office/drawing/2014/main" id="{3561C550-EE90-4FB4-8BCA-BAB6484138BC}"/>
              </a:ext>
            </a:extLst>
          </p:cNvPr>
          <p:cNvPicPr>
            <a:picLocks noChangeAspect="1"/>
          </p:cNvPicPr>
          <p:nvPr/>
        </p:nvPicPr>
        <p:blipFill>
          <a:blip r:embed="rId10"/>
          <a:stretch>
            <a:fillRect/>
          </a:stretch>
        </p:blipFill>
        <p:spPr>
          <a:xfrm>
            <a:off x="5365631" y="4054900"/>
            <a:ext cx="1066949" cy="990738"/>
          </a:xfrm>
          <a:prstGeom prst="rect">
            <a:avLst/>
          </a:prstGeom>
        </p:spPr>
      </p:pic>
      <p:pic>
        <p:nvPicPr>
          <p:cNvPr id="13" name="Picture 12">
            <a:extLst>
              <a:ext uri="{FF2B5EF4-FFF2-40B4-BE49-F238E27FC236}">
                <a16:creationId xmlns:a16="http://schemas.microsoft.com/office/drawing/2014/main" id="{C7D4896C-1525-4F92-A5A9-0CAAD0CDED50}"/>
              </a:ext>
            </a:extLst>
          </p:cNvPr>
          <p:cNvPicPr>
            <a:picLocks noChangeAspect="1"/>
          </p:cNvPicPr>
          <p:nvPr/>
        </p:nvPicPr>
        <p:blipFill>
          <a:blip r:embed="rId11"/>
          <a:stretch>
            <a:fillRect/>
          </a:stretch>
        </p:blipFill>
        <p:spPr>
          <a:xfrm>
            <a:off x="6206307" y="4355793"/>
            <a:ext cx="1571844" cy="533474"/>
          </a:xfrm>
          <a:prstGeom prst="rect">
            <a:avLst/>
          </a:prstGeom>
        </p:spPr>
      </p:pic>
      <p:pic>
        <p:nvPicPr>
          <p:cNvPr id="4" name="Picture 3" descr="Text&#10;&#10;Description automatically generated">
            <a:extLst>
              <a:ext uri="{FF2B5EF4-FFF2-40B4-BE49-F238E27FC236}">
                <a16:creationId xmlns:a16="http://schemas.microsoft.com/office/drawing/2014/main" id="{A5CC7537-BC90-4973-AAB8-5A91D6795203}"/>
              </a:ext>
            </a:extLst>
          </p:cNvPr>
          <p:cNvPicPr>
            <a:picLocks noChangeAspect="1"/>
          </p:cNvPicPr>
          <p:nvPr/>
        </p:nvPicPr>
        <p:blipFill>
          <a:blip r:embed="rId12"/>
          <a:stretch>
            <a:fillRect/>
          </a:stretch>
        </p:blipFill>
        <p:spPr>
          <a:xfrm>
            <a:off x="7778151" y="4013434"/>
            <a:ext cx="1280160" cy="969264"/>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Retrospect">
  <a:themeElements>
    <a:clrScheme name="Custom 2">
      <a:dk1>
        <a:srgbClr val="000000"/>
      </a:dk1>
      <a:lt1>
        <a:srgbClr val="FFFFFF"/>
      </a:lt1>
      <a:dk2>
        <a:srgbClr val="455F51"/>
      </a:dk2>
      <a:lt2>
        <a:srgbClr val="E2DFCC"/>
      </a:lt2>
      <a:accent1>
        <a:srgbClr val="A2CA57"/>
      </a:accent1>
      <a:accent2>
        <a:srgbClr val="094989"/>
      </a:accent2>
      <a:accent3>
        <a:srgbClr val="CE5D1B"/>
      </a:accent3>
      <a:accent4>
        <a:srgbClr val="609DD5"/>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1963</Words>
  <Application>Microsoft Office PowerPoint</Application>
  <PresentationFormat>On-screen Show (16:9)</PresentationFormat>
  <Paragraphs>91</Paragraphs>
  <Slides>17</Slides>
  <Notes>16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17</vt:i4>
      </vt:variant>
    </vt:vector>
  </HeadingPairs>
  <TitlesOfParts>
    <vt:vector size="25" baseType="lpstr">
      <vt:lpstr>Arial</vt:lpstr>
      <vt:lpstr>Calibri</vt:lpstr>
      <vt:lpstr>Corbel</vt:lpstr>
      <vt:lpstr>Wingdings</vt:lpstr>
      <vt:lpstr>Simple Light</vt:lpstr>
      <vt:lpstr>Simple Light</vt:lpstr>
      <vt:lpstr>Simple Light</vt:lpstr>
      <vt:lpstr>4_Retrospect</vt:lpstr>
      <vt:lpstr>The Basics of the Plastic Pollution Reduction Act of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Keys to success  </vt:lpstr>
      <vt:lpstr>Bag Fees</vt:lpstr>
      <vt:lpstr>PowerPoint Presentation</vt:lpstr>
      <vt:lpstr>Bag Ban</vt:lpstr>
      <vt:lpstr>Polystyrene Ban</vt:lpstr>
      <vt:lpstr>Removal of Pre-emption</vt:lpstr>
      <vt:lpstr>Enforcement</vt:lpstr>
      <vt:lpstr>Questions &amp;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Moorman</dc:creator>
  <cp:lastModifiedBy>Randy Moorman</cp:lastModifiedBy>
  <cp:revision>13</cp:revision>
  <dcterms:modified xsi:type="dcterms:W3CDTF">2022-01-19T17:40:41Z</dcterms:modified>
</cp:coreProperties>
</file>