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61" r:id="rId5"/>
    <p:sldId id="263" r:id="rId6"/>
    <p:sldId id="262" r:id="rId7"/>
    <p:sldId id="26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4510" autoAdjust="0"/>
  </p:normalViewPr>
  <p:slideViewPr>
    <p:cSldViewPr snapToGrid="0">
      <p:cViewPr varScale="1">
        <p:scale>
          <a:sx n="61" d="100"/>
          <a:sy n="61" d="100"/>
        </p:scale>
        <p:origin x="15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C700E-79B7-422B-A833-BAF2E14578B0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B4764B-50D7-4B50-AC89-D65CDA208F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osedlooppartners.com/research/municipal-blueprint-report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closedlooppartners.com/compost-sign-download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 </a:t>
            </a:r>
          </a:p>
          <a:p>
            <a:r>
              <a:rPr lang="en-US" dirty="0"/>
              <a:t>Toolkit: https://www.closedlooppartners.com/research/municipal-blueprint-report/</a:t>
            </a:r>
          </a:p>
          <a:p>
            <a:r>
              <a:rPr lang="en-US" dirty="0"/>
              <a:t>Outreach resources: https://www.closedlooppartners.com/compost-sign-download/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4764B-50D7-4B50-AC89-D65CDA208FD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3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Links: </a:t>
            </a:r>
          </a:p>
          <a:p>
            <a:r>
              <a:rPr lang="en-US" dirty="0"/>
              <a:t>Toolkit: https://www.closedlooppartners.com/research/municipal-blueprint-report/</a:t>
            </a:r>
          </a:p>
          <a:p>
            <a:r>
              <a:rPr lang="en-US" dirty="0"/>
              <a:t>Outreach resources: https://www.closedlooppartners.com/compost-sign-download/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4764B-50D7-4B50-AC89-D65CDA208F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5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Eco-Cycle Blog: www.ecocycle.org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Toolkit: </a:t>
            </a:r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https://www.closedlooppartners.com/research/municipal-blueprint-report/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Outreach resources: </a:t>
            </a:r>
            <a:r>
              <a:rPr lang="en-US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https://www.closedlooppartners.com/compost-sign-download/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B4764B-50D7-4B50-AC89-D65CDA208F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05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FF87-5924-6A96-19E9-A3A6716D43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8D48D1-6AF7-17CE-F0FC-AB7864995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D76E3-22B2-FB4B-1624-2817786C1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CC24C-5D83-4C64-21DA-CDE766BC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40602-8B2C-DD08-6C7F-939A2B6C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322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EC60F-CFA7-66EB-68D9-2D8C16172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30A03F-30AE-E1A4-7C45-F75921BAB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6D71EA-E1E2-1C89-8454-F5181E49A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DB283-C4AB-EB5F-59A6-6C4A0320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408A3-C378-038E-F78B-3649F7FE9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937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D31C5-E8E4-71BB-6850-5D7BDD43D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DC1C40-50C1-90CE-27A5-6BF60FD1CA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8375A-9164-2C22-347F-C035AFE2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286C8-CAAF-0024-CB8B-4E658D8C9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15B5B-2330-7A6E-29D2-9BA97FA1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137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0F9DD-FA3F-0145-38D2-324C89FC3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A2BD2-BC91-2EE7-7F39-3889870CD3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31593-5D63-A236-EF22-D7146EE1A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A0910-8927-C7C1-5CED-85B1A2F27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30A13-9289-4BEE-F997-F5D226A0D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7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9165E-F66B-8B7B-C8C9-8B7861E4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7B1F-55AB-4840-E5FE-05312581D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828B1-90DA-3F05-E0BE-10D245E73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E00A0E-6E4D-F1E5-D873-9345C2517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CDC7E-2BBA-B37B-46A2-F66FF2C43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12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AC24-669F-A6F3-3663-52BA9B068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CAD5E-F7D2-04C8-5034-DFF22A2D5B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72FE1E-DB55-1C40-5D82-CCA4E67D9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72EF93-0537-C960-F01B-D0DFAA7C5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8AC9F1-C0CD-C3E0-F116-F06BC5EC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277207-39A5-A02B-8DE9-697895643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0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DA5CB-0F0F-A718-2C99-DB8152F23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62140-5784-80CE-DDF6-4310C70CD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5E7E58-603A-DA23-DDC1-00FA520BD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19138D-1AF3-26F5-F6CE-FA0FD9D472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2017C-EAFB-04DB-C19F-AB17CB151B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EDA083-4D3E-3783-0D11-A2428512C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9E125-8E5F-4C4C-8B6F-5A16D9E91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17C5FF-BABC-5074-DC57-6F203CDB5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D2615-221E-9325-280A-03A64BA6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95847D-F198-9667-1842-103515AA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00AFC-143F-A23D-DAED-525A2DD6A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DBBB08-6A00-5A10-1BB6-57DEEC94B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9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53E34D4-4021-CD40-17BA-DFDDADD4D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071AE9-1A52-5E68-B7AF-D72D16C5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B92F5-6933-11C3-2009-1460AE900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5DE3C-490C-F58A-38E7-ADC9B62F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71BAE-B708-1521-14A3-78203E0A1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3F9FB-BE09-A51D-AB44-EE5C4B08C9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7D2AF-ED6E-670E-6DEA-D90503AF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A846D3-7C47-4157-BE9D-9168DB880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6BE1AF-686F-9F5D-DF63-E274AE758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07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10371-069D-3432-BF41-F18B33F4B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ED7876-3035-8E83-B4BF-61893B3D8C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C816D-61D0-713A-922C-4B8FE544A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0A6EB4-D8CE-4DC0-39A0-126816C3F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3691F-1543-35F4-129B-1EE67504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963B7-411C-924C-6DC9-619F2B610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0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EFCEE83-9933-C12B-217F-50CE6DFCB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96B10-E8DA-F75C-525C-ECE3EF871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46816-C1F1-DB4A-13DD-AE00CEB2D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0A9A4-D2DB-47F1-8CAE-D71D47D9DA08}" type="datetimeFigureOut">
              <a:rPr lang="en-US" smtClean="0"/>
              <a:t>8/15/2024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DCA46-957B-0374-AF58-1FE74DEBD2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A4EAC7-D2D6-7E61-B2F8-F7A0B8089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2B0828B-6999-4B05-AD6A-240042DF41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682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E421D-A21D-2BE1-4935-75C2BBB7E2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C0D739-B719-53DC-2973-138157EC8D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12C04FC-A349-C653-34EC-FEC1F38F0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69" y="0"/>
            <a:ext cx="110718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65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AC64A-D3C9-18BC-3AB4-8E6740A3E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256A57-3670-2D08-74CA-3BBBE4DFE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49F5C8-0DD4-BD4A-23E6-4AB32A20C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25"/>
            <a:ext cx="12192000" cy="68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31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611225A-1A0A-7AD1-0CDD-D2938C4B3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16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03F19-3B58-944A-524D-9D10168C2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9458F-D058-F817-D8CF-A35836C97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84D89-77BE-416C-86A9-E115A27CF5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95" y="0"/>
            <a:ext cx="11199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296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C05EF-BAE1-DC9B-266B-BC7E1D0CE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0C03C-9D02-3DD5-757B-773320F31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E468B2-7BD7-BA5B-C424-1041E3F7C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678"/>
            <a:ext cx="12192000" cy="632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71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8C8FCC-7D25-FCB2-777F-6388124AED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-754579" y="150312"/>
            <a:ext cx="13610760" cy="66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05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F3ED24-BC2A-3C96-7B97-D4EA2E1461A1}"/>
              </a:ext>
            </a:extLst>
          </p:cNvPr>
          <p:cNvSpPr txBox="1"/>
          <p:nvPr/>
        </p:nvSpPr>
        <p:spPr>
          <a:xfrm>
            <a:off x="1028700" y="1967266"/>
            <a:ext cx="2779212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Customizable outreach materials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1FFB5-6E39-25B2-3F28-C291A7920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7316" y="1122397"/>
            <a:ext cx="6780700" cy="461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74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7BBBF1D-ABAB-4E9F-F924-D4D3D4DC0B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315935" cy="85427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6688E-3105-4225-BD01-A8F4FD194C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5400" dirty="0">
                <a:solidFill>
                  <a:schemeClr val="bg1"/>
                </a:solidFill>
              </a:rPr>
              <a:t>Learn More</a:t>
            </a:r>
          </a:p>
          <a:p>
            <a:r>
              <a:rPr lang="en-US" b="1" dirty="0">
                <a:solidFill>
                  <a:schemeClr val="bg1"/>
                </a:solidFill>
              </a:rPr>
              <a:t>Eco-Cycle Blog: </a:t>
            </a:r>
            <a:r>
              <a:rPr lang="en-US" b="1" u="sng" dirty="0">
                <a:solidFill>
                  <a:schemeClr val="bg1"/>
                </a:solidFill>
              </a:rPr>
              <a:t>ecocycle.org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Toolkit: </a:t>
            </a:r>
            <a:r>
              <a:rPr lang="en-US" b="1" u="sng" dirty="0">
                <a:solidFill>
                  <a:schemeClr val="bg1"/>
                </a:solidFill>
              </a:rPr>
              <a:t>closedlooppartners.com/research/municipal-blueprint-report</a:t>
            </a:r>
          </a:p>
          <a:p>
            <a:pPr marL="0" indent="0">
              <a:buNone/>
            </a:pPr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Outreach resources: </a:t>
            </a:r>
            <a:r>
              <a:rPr lang="en-US" b="1" u="sng" dirty="0">
                <a:solidFill>
                  <a:schemeClr val="bg1"/>
                </a:solidFill>
              </a:rPr>
              <a:t>closedlooppartners.com/compost-sign-download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779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124</Words>
  <Application>Microsoft Office PowerPoint</Application>
  <PresentationFormat>Widescreen</PresentationFormat>
  <Paragraphs>21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Setzke</dc:creator>
  <cp:lastModifiedBy>Rachel Setzke</cp:lastModifiedBy>
  <cp:revision>1</cp:revision>
  <dcterms:created xsi:type="dcterms:W3CDTF">2024-08-15T20:17:07Z</dcterms:created>
  <dcterms:modified xsi:type="dcterms:W3CDTF">2024-08-15T20:46:22Z</dcterms:modified>
</cp:coreProperties>
</file>